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4"/>
  </p:notesMasterIdLst>
  <p:sldIdLst>
    <p:sldId id="446" r:id="rId2"/>
    <p:sldId id="257" r:id="rId3"/>
    <p:sldId id="532" r:id="rId4"/>
    <p:sldId id="516" r:id="rId5"/>
    <p:sldId id="544" r:id="rId6"/>
    <p:sldId id="895" r:id="rId7"/>
    <p:sldId id="836" r:id="rId8"/>
    <p:sldId id="896" r:id="rId9"/>
    <p:sldId id="929" r:id="rId10"/>
    <p:sldId id="514" r:id="rId11"/>
    <p:sldId id="461" r:id="rId12"/>
    <p:sldId id="734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807" r:id="rId21"/>
    <p:sldId id="808" r:id="rId22"/>
    <p:sldId id="897" r:id="rId23"/>
    <p:sldId id="898" r:id="rId24"/>
    <p:sldId id="503" r:id="rId25"/>
    <p:sldId id="899" r:id="rId26"/>
    <p:sldId id="494" r:id="rId27"/>
    <p:sldId id="744" r:id="rId28"/>
    <p:sldId id="502" r:id="rId29"/>
    <p:sldId id="587" r:id="rId30"/>
    <p:sldId id="933" r:id="rId31"/>
    <p:sldId id="288" r:id="rId32"/>
    <p:sldId id="624" r:id="rId33"/>
    <p:sldId id="749" r:id="rId34"/>
    <p:sldId id="750" r:id="rId35"/>
    <p:sldId id="863" r:id="rId36"/>
    <p:sldId id="904" r:id="rId37"/>
    <p:sldId id="893" r:id="rId38"/>
    <p:sldId id="905" r:id="rId39"/>
    <p:sldId id="938" r:id="rId40"/>
    <p:sldId id="940" r:id="rId41"/>
    <p:sldId id="939" r:id="rId42"/>
    <p:sldId id="504" r:id="rId43"/>
    <p:sldId id="297" r:id="rId44"/>
    <p:sldId id="934" r:id="rId45"/>
    <p:sldId id="299" r:id="rId46"/>
    <p:sldId id="948" r:id="rId47"/>
    <p:sldId id="505" r:id="rId48"/>
    <p:sldId id="309" r:id="rId49"/>
    <p:sldId id="935" r:id="rId50"/>
    <p:sldId id="311" r:id="rId51"/>
    <p:sldId id="738" r:id="rId52"/>
    <p:sldId id="941" r:id="rId53"/>
    <p:sldId id="942" r:id="rId54"/>
    <p:sldId id="865" r:id="rId55"/>
    <p:sldId id="983" r:id="rId56"/>
    <p:sldId id="984" r:id="rId57"/>
    <p:sldId id="992" r:id="rId58"/>
    <p:sldId id="993" r:id="rId59"/>
    <p:sldId id="994" r:id="rId60"/>
    <p:sldId id="995" r:id="rId61"/>
    <p:sldId id="996" r:id="rId62"/>
    <p:sldId id="997" r:id="rId63"/>
    <p:sldId id="871" r:id="rId64"/>
    <p:sldId id="943" r:id="rId65"/>
    <p:sldId id="947" r:id="rId66"/>
    <p:sldId id="944" r:id="rId67"/>
    <p:sldId id="945" r:id="rId68"/>
    <p:sldId id="946" r:id="rId69"/>
    <p:sldId id="601" r:id="rId70"/>
    <p:sldId id="602" r:id="rId71"/>
    <p:sldId id="936" r:id="rId72"/>
    <p:sldId id="603" r:id="rId73"/>
    <p:sldId id="708" r:id="rId74"/>
    <p:sldId id="607" r:id="rId75"/>
    <p:sldId id="608" r:id="rId76"/>
    <p:sldId id="937" r:id="rId77"/>
    <p:sldId id="612" r:id="rId78"/>
    <p:sldId id="931" r:id="rId79"/>
    <p:sldId id="818" r:id="rId80"/>
    <p:sldId id="767" r:id="rId81"/>
    <p:sldId id="617" r:id="rId82"/>
    <p:sldId id="512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00FF00"/>
    <a:srgbClr val="1A2E52"/>
    <a:srgbClr val="3D6DC3"/>
    <a:srgbClr val="00BCB8"/>
    <a:srgbClr val="9CCA7C"/>
    <a:srgbClr val="7ED0EA"/>
    <a:srgbClr val="FF8F8F"/>
    <a:srgbClr val="FF6D6D"/>
    <a:srgbClr val="FFB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162" autoAdjust="0"/>
  </p:normalViewPr>
  <p:slideViewPr>
    <p:cSldViewPr snapToGrid="0" showGuides="1">
      <p:cViewPr varScale="1">
        <p:scale>
          <a:sx n="63" d="100"/>
          <a:sy n="63" d="100"/>
        </p:scale>
        <p:origin x="728" y="32"/>
      </p:cViewPr>
      <p:guideLst>
        <p:guide orient="horz" pos="2184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155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4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0.png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g"/><Relationship Id="rId5" Type="http://schemas.openxmlformats.org/officeDocument/2006/relationships/image" Target="../media/image64.pn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jp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microsoft.com/office/2007/relationships/hdphoto" Target="../media/hdphoto3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84.jpg"/><Relationship Id="rId4" Type="http://schemas.microsoft.com/office/2007/relationships/hdphoto" Target="../media/hdphoto4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85.jpg"/><Relationship Id="rId4" Type="http://schemas.microsoft.com/office/2007/relationships/hdphoto" Target="../media/hdphoto4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microsoft.com/office/2007/relationships/hdphoto" Target="../media/hdphoto4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microsoft.com/office/2007/relationships/hdphoto" Target="../media/hdphoto4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microsoft.com/office/2007/relationships/hdphoto" Target="../media/hdphoto4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91.pn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microsoft.com/office/2007/relationships/hdphoto" Target="../media/hdphoto2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6GUNvYA-lo" TargetMode="External"/><Relationship Id="rId7" Type="http://schemas.openxmlformats.org/officeDocument/2006/relationships/hyperlink" Target="https://www.youtube.com/watch?v=3oRzu_KBLR8" TargetMode="External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RIHuZWsuZZc&amp;t=470s" TargetMode="External"/><Relationship Id="rId5" Type="http://schemas.openxmlformats.org/officeDocument/2006/relationships/hyperlink" Target="https://www.youtube.com/watch?v=199iRFZVPcs" TargetMode="External"/><Relationship Id="rId4" Type="http://schemas.openxmlformats.org/officeDocument/2006/relationships/hyperlink" Target="https://www.youtube.com/watch?v=ghbeOYnr2-0" TargetMode="Externa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f6c22d28b3df001ba98eab/unit-%EC%9E%90%EC%9D%8C-%E3%85%8C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13_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ㅌ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1CEB62-8F6F-4C13-B20C-34BE8CA0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타탸터텨토툐투튜트티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ㅌ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1C7284-E35A-465F-BF1F-3FFBBA012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0" y="4650757"/>
            <a:ext cx="11981965" cy="1096694"/>
          </a:xfrm>
          <a:prstGeom prst="rect">
            <a:avLst/>
          </a:prstGeom>
          <a:ln w="57150"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0" y="70047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3" name="직사각형 3">
            <a:extLst>
              <a:ext uri="{FF2B5EF4-FFF2-40B4-BE49-F238E27FC236}">
                <a16:creationId xmlns:a16="http://schemas.microsoft.com/office/drawing/2014/main" id="{56A2DBF5-D9D7-4C70-8BED-819A95EB1B34}"/>
              </a:ext>
            </a:extLst>
          </p:cNvPr>
          <p:cNvSpPr/>
          <p:nvPr/>
        </p:nvSpPr>
        <p:spPr>
          <a:xfrm>
            <a:off x="316830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1" y="2163845"/>
            <a:ext cx="251370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ta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AF1034-B546-4098-9B65-F39D7FA47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329" y="2860998"/>
            <a:ext cx="1731116" cy="151301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7701C9-950F-430C-A6BA-8DB73922A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420" y="2493751"/>
            <a:ext cx="2219325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3" grpId="2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1" y="2163845"/>
            <a:ext cx="296843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tya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77BFA1-99CF-418A-84E8-03C248003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8E552D7-52A9-442D-B50D-0C36B724F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032" y="2537268"/>
            <a:ext cx="2159540" cy="2538919"/>
          </a:xfrm>
          <a:prstGeom prst="rect">
            <a:avLst/>
          </a:prstGeom>
        </p:spPr>
      </p:pic>
      <p:sp>
        <p:nvSpPr>
          <p:cNvPr id="23" name="직사각형 4">
            <a:extLst>
              <a:ext uri="{FF2B5EF4-FFF2-40B4-BE49-F238E27FC236}">
                <a16:creationId xmlns:a16="http://schemas.microsoft.com/office/drawing/2014/main" id="{5409B0A5-FC7C-45F3-ADDF-7353005615EF}"/>
              </a:ext>
            </a:extLst>
          </p:cNvPr>
          <p:cNvSpPr/>
          <p:nvPr/>
        </p:nvSpPr>
        <p:spPr>
          <a:xfrm>
            <a:off x="1481665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1" y="2163845"/>
            <a:ext cx="311648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teo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530779B-7367-4066-BE99-D1D95F729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B56BCA-599C-462D-947B-27AD2FDF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786" y="2431621"/>
            <a:ext cx="1876425" cy="2524125"/>
          </a:xfrm>
          <a:prstGeom prst="rect">
            <a:avLst/>
          </a:prstGeom>
        </p:spPr>
      </p:pic>
      <p:sp>
        <p:nvSpPr>
          <p:cNvPr id="24" name="직사각형 5">
            <a:extLst>
              <a:ext uri="{FF2B5EF4-FFF2-40B4-BE49-F238E27FC236}">
                <a16:creationId xmlns:a16="http://schemas.microsoft.com/office/drawing/2014/main" id="{29AE42EC-EDFD-45CB-AFD6-588288780766}"/>
              </a:ext>
            </a:extLst>
          </p:cNvPr>
          <p:cNvSpPr/>
          <p:nvPr/>
        </p:nvSpPr>
        <p:spPr>
          <a:xfrm>
            <a:off x="2646501" y="694548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779083" y="2172554"/>
            <a:ext cx="3803317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tyeo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20926AF-E6B2-4C67-A58E-8FB194AA5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937FC0-D0C5-4FB4-B0CA-25060441A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262" y="2426859"/>
            <a:ext cx="1895475" cy="2533650"/>
          </a:xfrm>
          <a:prstGeom prst="rect">
            <a:avLst/>
          </a:prstGeom>
        </p:spPr>
      </p:pic>
      <p:sp>
        <p:nvSpPr>
          <p:cNvPr id="23" name="직사각형 6">
            <a:extLst>
              <a:ext uri="{FF2B5EF4-FFF2-40B4-BE49-F238E27FC236}">
                <a16:creationId xmlns:a16="http://schemas.microsoft.com/office/drawing/2014/main" id="{5A0BAB74-AF61-498F-828D-445C99390060}"/>
              </a:ext>
            </a:extLst>
          </p:cNvPr>
          <p:cNvSpPr/>
          <p:nvPr/>
        </p:nvSpPr>
        <p:spPr>
          <a:xfrm>
            <a:off x="3811335" y="69533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1" y="2163845"/>
            <a:ext cx="2381251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to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A752914-505E-403C-A870-0D09DA6F3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9FA8777-A1B5-4E0D-A69B-D8B33A347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631665"/>
            <a:ext cx="2133600" cy="2066925"/>
          </a:xfrm>
          <a:prstGeom prst="rect">
            <a:avLst/>
          </a:prstGeom>
        </p:spPr>
      </p:pic>
      <p:sp>
        <p:nvSpPr>
          <p:cNvPr id="24" name="직사각형 7">
            <a:extLst>
              <a:ext uri="{FF2B5EF4-FFF2-40B4-BE49-F238E27FC236}">
                <a16:creationId xmlns:a16="http://schemas.microsoft.com/office/drawing/2014/main" id="{F6C7E512-CFBA-4737-B2BA-9B2077A9C21D}"/>
              </a:ext>
            </a:extLst>
          </p:cNvPr>
          <p:cNvSpPr/>
          <p:nvPr/>
        </p:nvSpPr>
        <p:spPr>
          <a:xfrm>
            <a:off x="4976171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3020692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tyo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2115634-EB4C-4852-964B-E41100450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E8143A-2F7F-4DFC-8C57-B449BE35D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171" y="2617359"/>
            <a:ext cx="2305050" cy="2152650"/>
          </a:xfrm>
          <a:prstGeom prst="rect">
            <a:avLst/>
          </a:prstGeom>
        </p:spPr>
      </p:pic>
      <p:sp>
        <p:nvSpPr>
          <p:cNvPr id="23" name="직사각형 9">
            <a:extLst>
              <a:ext uri="{FF2B5EF4-FFF2-40B4-BE49-F238E27FC236}">
                <a16:creationId xmlns:a16="http://schemas.microsoft.com/office/drawing/2014/main" id="{2342089B-25BE-42D3-9882-39B6A2925B4E}"/>
              </a:ext>
            </a:extLst>
          </p:cNvPr>
          <p:cNvSpPr/>
          <p:nvPr/>
        </p:nvSpPr>
        <p:spPr>
          <a:xfrm>
            <a:off x="6141006" y="703497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1" y="2163845"/>
            <a:ext cx="2438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tu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5CC078-B9FF-4F1B-A015-9160C15E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57E28BF-6B2F-41C6-83E9-9991FC7E7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4912" y="2594388"/>
            <a:ext cx="2162175" cy="2409825"/>
          </a:xfrm>
          <a:prstGeom prst="rect">
            <a:avLst/>
          </a:prstGeom>
        </p:spPr>
      </p:pic>
      <p:sp>
        <p:nvSpPr>
          <p:cNvPr id="24" name="직사각형 8">
            <a:extLst>
              <a:ext uri="{FF2B5EF4-FFF2-40B4-BE49-F238E27FC236}">
                <a16:creationId xmlns:a16="http://schemas.microsoft.com/office/drawing/2014/main" id="{FE5E5073-916D-4BDB-8D6C-5FF3D96578D1}"/>
              </a:ext>
            </a:extLst>
          </p:cNvPr>
          <p:cNvSpPr/>
          <p:nvPr/>
        </p:nvSpPr>
        <p:spPr>
          <a:xfrm>
            <a:off x="7305841" y="695331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3029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tyu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6FB992C-3D7F-432C-A394-0016C3BED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8EFA0F6-C930-43ED-A39B-19A620065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3191" y="2515128"/>
            <a:ext cx="2152650" cy="2466975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F9AD4695-EE36-4A71-8960-435812A7047F}"/>
              </a:ext>
            </a:extLst>
          </p:cNvPr>
          <p:cNvSpPr/>
          <p:nvPr/>
        </p:nvSpPr>
        <p:spPr>
          <a:xfrm>
            <a:off x="8470676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카캬커켜코쿄쿠큐크키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카캬커켜코쿄쿠큐크키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ㅌ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타탸터텨토툐투튜트티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eriod"/>
            </a:pPr>
            <a:r>
              <a:rPr lang="ko-KR" altLang="en-US" sz="1400" dirty="0"/>
              <a:t>이중 모음 </a:t>
            </a:r>
            <a:r>
              <a:rPr lang="en-US" altLang="ko-KR" sz="1400" dirty="0"/>
              <a:t>“</a:t>
            </a:r>
            <a:r>
              <a:rPr lang="ko-KR" altLang="en-US" sz="1400" dirty="0"/>
              <a:t>ㅟ</a:t>
            </a:r>
            <a:r>
              <a:rPr lang="en-US" altLang="ko-KR" sz="1400" dirty="0"/>
              <a:t>” </a:t>
            </a:r>
            <a:r>
              <a:rPr lang="ko-KR" altLang="en-US" sz="1400" dirty="0"/>
              <a:t>소개</a:t>
            </a:r>
            <a:endParaRPr lang="en-US" altLang="ko-KR" sz="1400" dirty="0"/>
          </a:p>
          <a:p>
            <a:r>
              <a:rPr lang="en-US" altLang="ko-KR" sz="1400" dirty="0"/>
              <a:t>2.     “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ㅗ</a:t>
            </a:r>
            <a:r>
              <a:rPr lang="en-US" altLang="ko-KR" sz="1400" dirty="0"/>
              <a:t>”</a:t>
            </a:r>
            <a:r>
              <a:rPr lang="ko-KR" altLang="en-US" sz="1400" dirty="0"/>
              <a:t>소개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타터토투티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타조</a:t>
            </a:r>
            <a:r>
              <a:rPr lang="en-US" altLang="ko-KR" sz="1400" dirty="0"/>
              <a:t>, </a:t>
            </a:r>
            <a:r>
              <a:rPr lang="ko-KR" altLang="en-US" sz="1400" dirty="0"/>
              <a:t>기타</a:t>
            </a:r>
            <a:r>
              <a:rPr lang="en-US" altLang="ko-KR" sz="1400" dirty="0"/>
              <a:t>, </a:t>
            </a:r>
            <a:r>
              <a:rPr lang="ko-KR" altLang="en-US" sz="1400" dirty="0"/>
              <a:t>탁구</a:t>
            </a:r>
            <a:r>
              <a:rPr lang="en-US" altLang="ko-KR" sz="1400" dirty="0"/>
              <a:t>, </a:t>
            </a:r>
            <a:r>
              <a:rPr lang="ko-KR" altLang="en-US" sz="1400" dirty="0"/>
              <a:t>토끼</a:t>
            </a:r>
            <a:r>
              <a:rPr lang="en-US" altLang="ko-KR" sz="1400" dirty="0"/>
              <a:t>, </a:t>
            </a:r>
            <a:r>
              <a:rPr lang="ko-KR" altLang="en-US" sz="1400" dirty="0"/>
              <a:t>토마토</a:t>
            </a:r>
            <a:r>
              <a:rPr lang="en-US" altLang="ko-KR" sz="1400" dirty="0"/>
              <a:t>, </a:t>
            </a:r>
            <a:r>
              <a:rPr lang="ko-KR" altLang="en-US" sz="1400" dirty="0"/>
              <a:t>도토리</a:t>
            </a:r>
            <a:r>
              <a:rPr lang="en-US" altLang="ko-KR" sz="1400" dirty="0"/>
              <a:t>, </a:t>
            </a:r>
            <a:r>
              <a:rPr lang="ko-KR" altLang="en-US" sz="1400" dirty="0"/>
              <a:t>카트</a:t>
            </a:r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ㅌ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/>
              <a:t>타터토투티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타탸터텨토툐투튜트티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1" y="2163845"/>
            <a:ext cx="317744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teu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DC9E0FB-7992-4FB3-9D05-7F6384657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846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240200-1A2B-4BB6-BC1D-C6D2173DE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575" y="2548637"/>
            <a:ext cx="2228850" cy="2152650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09B02DE3-79E0-41D0-9C4B-37F2518FB76A}"/>
              </a:ext>
            </a:extLst>
          </p:cNvPr>
          <p:cNvSpPr/>
          <p:nvPr/>
        </p:nvSpPr>
        <p:spPr>
          <a:xfrm>
            <a:off x="9635511" y="683260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2288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ti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1428B7-5F8C-4ABA-B4AA-2C50A389B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442" y="2934666"/>
            <a:ext cx="1731414" cy="15180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883834-7B19-4630-8DBA-268D38349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55" y="2417334"/>
            <a:ext cx="1981200" cy="2552700"/>
          </a:xfrm>
          <a:prstGeom prst="rect">
            <a:avLst/>
          </a:prstGeom>
        </p:spPr>
      </p:pic>
      <p:sp>
        <p:nvSpPr>
          <p:cNvPr id="23" name="직사각형 8">
            <a:extLst>
              <a:ext uri="{FF2B5EF4-FFF2-40B4-BE49-F238E27FC236}">
                <a16:creationId xmlns:a16="http://schemas.microsoft.com/office/drawing/2014/main" id="{41487A2A-77D4-423D-9C91-D8719E3E7185}"/>
              </a:ext>
            </a:extLst>
          </p:cNvPr>
          <p:cNvSpPr/>
          <p:nvPr/>
        </p:nvSpPr>
        <p:spPr>
          <a:xfrm>
            <a:off x="10800347" y="67197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99FF66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B923-9A44-45C8-A982-909A6E257AD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토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로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D0DB5D-D97A-433A-B927-18184E2F44F9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터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CB998-6358-4ADA-A5EF-112FD5F1490F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</a:t>
            </a:r>
            <a:r>
              <a:rPr lang="ko-KR" altLang="en-US"/>
              <a:t>색에 </a:t>
            </a:r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부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51F1F-156D-42CC-8A95-B0597B337B4E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타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탸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터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텨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티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토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툐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투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튜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A7A0A-5C51-492D-BCAB-DAA0B21E31DA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BD530C9-AF02-43AA-A613-00CA5194A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0" y="398529"/>
            <a:ext cx="12162760" cy="5386172"/>
          </a:xfrm>
          <a:prstGeom prst="rect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5400000">
            <a:off x="5760432" y="1802003"/>
            <a:ext cx="401052" cy="30120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>
            <a:off x="4460447" y="3111824"/>
            <a:ext cx="416353" cy="23647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213B5-C50D-4D67-AB6A-B923383361AC}"/>
              </a:ext>
            </a:extLst>
          </p:cNvPr>
          <p:cNvSpPr/>
          <p:nvPr/>
        </p:nvSpPr>
        <p:spPr>
          <a:xfrm rot="5400000">
            <a:off x="5775102" y="2952461"/>
            <a:ext cx="401052" cy="267914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6129BC4-3D00-40AA-AD2D-412A373E14B4}"/>
              </a:ext>
            </a:extLst>
          </p:cNvPr>
          <p:cNvSpPr/>
          <p:nvPr/>
        </p:nvSpPr>
        <p:spPr>
          <a:xfrm rot="5400000">
            <a:off x="5764331" y="3856659"/>
            <a:ext cx="401052" cy="300425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Bao">
            <a:extLst>
              <a:ext uri="{FF2B5EF4-FFF2-40B4-BE49-F238E27FC236}">
                <a16:creationId xmlns:a16="http://schemas.microsoft.com/office/drawing/2014/main" id="{EE284861-F1CD-4A86-BB9E-6DF98B9C3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4978" y="392711"/>
            <a:ext cx="914400" cy="914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52AC10C-7BA1-4120-9CD4-B5C1E6797919}"/>
              </a:ext>
            </a:extLst>
          </p:cNvPr>
          <p:cNvGrpSpPr/>
          <p:nvPr/>
        </p:nvGrpSpPr>
        <p:grpSpPr>
          <a:xfrm>
            <a:off x="10583859" y="1088780"/>
            <a:ext cx="728319" cy="639525"/>
            <a:chOff x="10612285" y="1185140"/>
            <a:chExt cx="728319" cy="639525"/>
          </a:xfrm>
        </p:grpSpPr>
        <p:grpSp>
          <p:nvGrpSpPr>
            <p:cNvPr id="6" name="Graphic 48" descr="Bao">
              <a:extLst>
                <a:ext uri="{FF2B5EF4-FFF2-40B4-BE49-F238E27FC236}">
                  <a16:creationId xmlns:a16="http://schemas.microsoft.com/office/drawing/2014/main" id="{B178BB8E-7BF4-4FDF-96CB-4BC2E6E4D838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009482E-DC92-4335-940B-DD0044D1C96B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FF33"/>
                  </a:solidFill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3117C5D-399F-4883-BA00-10039CA48E5A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FF33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15035559-E82C-49BB-B7D6-74C3F710A9C7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FF33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4A8EF26-DD13-426D-BDDB-128D9688A0EC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FF33"/>
                  </a:solidFill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FD7C38-6BA3-49B5-9399-F110B75AA26A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66FF33"/>
                  </a:solidFill>
                </a:rPr>
                <a:t>탸</a:t>
              </a:r>
              <a:endParaRPr lang="en-US" sz="2800" b="1" dirty="0">
                <a:solidFill>
                  <a:srgbClr val="66FF33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8C2C7C6-B9D3-4FDC-8BDB-C9FED9B06F7B}"/>
              </a:ext>
            </a:extLst>
          </p:cNvPr>
          <p:cNvGrpSpPr/>
          <p:nvPr/>
        </p:nvGrpSpPr>
        <p:grpSpPr>
          <a:xfrm>
            <a:off x="11203363" y="1567060"/>
            <a:ext cx="728319" cy="639525"/>
            <a:chOff x="10612285" y="1185140"/>
            <a:chExt cx="728319" cy="639525"/>
          </a:xfrm>
        </p:grpSpPr>
        <p:grpSp>
          <p:nvGrpSpPr>
            <p:cNvPr id="58" name="Graphic 48" descr="Bao">
              <a:extLst>
                <a:ext uri="{FF2B5EF4-FFF2-40B4-BE49-F238E27FC236}">
                  <a16:creationId xmlns:a16="http://schemas.microsoft.com/office/drawing/2014/main" id="{4402AF2B-418B-48E6-9813-81079794916A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8494A226-8F15-4AA1-8981-B2905B5C3FDE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CC00"/>
                  </a:solidFill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5B22A27-DEE3-4493-BF64-50FFDEC6160B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CC00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66AF2DB-5CC9-4192-AC5B-4A29D51E475C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CC00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D706562-D918-43B8-8230-8970B96136A8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CC00"/>
                  </a:solidFill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1854867-B72F-4F9A-9C21-72934BBCB070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FFCC00"/>
                  </a:solidFill>
                </a:rPr>
                <a:t>터</a:t>
              </a:r>
              <a:endParaRPr lang="en-US" sz="2800" b="1" dirty="0">
                <a:solidFill>
                  <a:srgbClr val="FFCC00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41785CB9-A013-44DC-8E6D-C9567DD8E58C}"/>
              </a:ext>
            </a:extLst>
          </p:cNvPr>
          <p:cNvGrpSpPr/>
          <p:nvPr/>
        </p:nvGrpSpPr>
        <p:grpSpPr>
          <a:xfrm>
            <a:off x="10603443" y="2109656"/>
            <a:ext cx="728319" cy="639525"/>
            <a:chOff x="10612285" y="1185140"/>
            <a:chExt cx="728319" cy="639525"/>
          </a:xfrm>
        </p:grpSpPr>
        <p:grpSp>
          <p:nvGrpSpPr>
            <p:cNvPr id="65" name="Graphic 48" descr="Bao">
              <a:extLst>
                <a:ext uri="{FF2B5EF4-FFF2-40B4-BE49-F238E27FC236}">
                  <a16:creationId xmlns:a16="http://schemas.microsoft.com/office/drawing/2014/main" id="{14877B44-E580-41C3-BC60-E5EC24C12AAC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7CC01F04-91B3-4BF0-BA8C-1EA584F94753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D7D2"/>
                  </a:solidFill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CB67B7A-4A7F-4AC9-B6EC-3A525CC0A00A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D7D2"/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EA7688B-166C-4185-BDE1-5701B9219CD6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D7D2"/>
                  </a:solidFill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0B4B24A2-8C63-4109-816C-0CFA46C8F63B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D7D2"/>
                  </a:solidFill>
                </a:endParaRP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7EF0EC7-6A69-4209-8D8C-B3657DF25066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00D7D2"/>
                  </a:solidFill>
                </a:rPr>
                <a:t>텨</a:t>
              </a:r>
              <a:endParaRPr lang="en-US" sz="2800" b="1" dirty="0">
                <a:solidFill>
                  <a:srgbClr val="00D7D2"/>
                </a:solidFill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2992CD6-5458-43C8-9B13-72B04D0480FA}"/>
              </a:ext>
            </a:extLst>
          </p:cNvPr>
          <p:cNvGrpSpPr/>
          <p:nvPr/>
        </p:nvGrpSpPr>
        <p:grpSpPr>
          <a:xfrm>
            <a:off x="11155581" y="2622849"/>
            <a:ext cx="728319" cy="639525"/>
            <a:chOff x="10612285" y="1185140"/>
            <a:chExt cx="728319" cy="639525"/>
          </a:xfrm>
        </p:grpSpPr>
        <p:grpSp>
          <p:nvGrpSpPr>
            <p:cNvPr id="73" name="Graphic 48" descr="Bao">
              <a:extLst>
                <a:ext uri="{FF2B5EF4-FFF2-40B4-BE49-F238E27FC236}">
                  <a16:creationId xmlns:a16="http://schemas.microsoft.com/office/drawing/2014/main" id="{95272C16-6015-454E-A864-136E7B49369F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20EE8DF-AB82-4A6B-AAA7-850DBC81C086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7C80"/>
                  </a:solidFill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B3B9F62-BA40-43F7-9085-0504532B2F64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7C80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E3A46C3-0CC3-42D7-9603-657050433CBF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7C80"/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2CC2E611-CC87-4C12-88F4-7918011C39F5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7C80"/>
                  </a:solidFill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46D148D-8024-4935-9130-484408D12BE7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FF7C80"/>
                  </a:solidFill>
                </a:rPr>
                <a:t>토</a:t>
              </a:r>
              <a:endParaRPr lang="en-US" sz="2800" b="1" dirty="0">
                <a:solidFill>
                  <a:srgbClr val="FF7C80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B0C9EC4-6415-49E4-966A-8A38F32432C9}"/>
              </a:ext>
            </a:extLst>
          </p:cNvPr>
          <p:cNvGrpSpPr/>
          <p:nvPr/>
        </p:nvGrpSpPr>
        <p:grpSpPr>
          <a:xfrm>
            <a:off x="10562522" y="3098250"/>
            <a:ext cx="728319" cy="639525"/>
            <a:chOff x="10612285" y="1185140"/>
            <a:chExt cx="728319" cy="639525"/>
          </a:xfrm>
        </p:grpSpPr>
        <p:grpSp>
          <p:nvGrpSpPr>
            <p:cNvPr id="80" name="Graphic 48" descr="Bao">
              <a:extLst>
                <a:ext uri="{FF2B5EF4-FFF2-40B4-BE49-F238E27FC236}">
                  <a16:creationId xmlns:a16="http://schemas.microsoft.com/office/drawing/2014/main" id="{E3C441AC-AB61-4A44-9764-9AD834E60D01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69D50207-FAC1-4F2C-A58B-9B0DD732CD3E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66CC"/>
                  </a:solidFill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F7201E9A-61C5-4A37-A0A9-47F172222910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66CC"/>
                  </a:solidFill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BFF2059F-A0D6-4E1F-A9C9-E78E22FE953C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66CC"/>
                  </a:solidFill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B019A69-C621-4557-939E-B3147F9A9163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F66CC"/>
                  </a:solidFill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5CA57FD-2123-4847-AAF7-ABD71B2B2137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FF66CC"/>
                  </a:solidFill>
                </a:rPr>
                <a:t>툐</a:t>
              </a:r>
              <a:endParaRPr lang="en-US" sz="2800" b="1" dirty="0">
                <a:solidFill>
                  <a:srgbClr val="FF66CC"/>
                </a:solidFill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BF0A54D-CBDF-466D-B2AF-3178C3C4C4F0}"/>
              </a:ext>
            </a:extLst>
          </p:cNvPr>
          <p:cNvGrpSpPr/>
          <p:nvPr/>
        </p:nvGrpSpPr>
        <p:grpSpPr>
          <a:xfrm>
            <a:off x="11166818" y="3610716"/>
            <a:ext cx="728319" cy="649893"/>
            <a:chOff x="10612285" y="1185140"/>
            <a:chExt cx="728319" cy="596703"/>
          </a:xfrm>
        </p:grpSpPr>
        <p:grpSp>
          <p:nvGrpSpPr>
            <p:cNvPr id="103" name="Graphic 48" descr="Bao">
              <a:extLst>
                <a:ext uri="{FF2B5EF4-FFF2-40B4-BE49-F238E27FC236}">
                  <a16:creationId xmlns:a16="http://schemas.microsoft.com/office/drawing/2014/main" id="{899AB81C-DE43-4504-B85F-90D89B76344C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BF730434-4FDE-4B83-8F1E-57E50EE1B6D3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FF"/>
                  </a:solidFill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A5B7DFC-2C61-46B9-AE62-ABACDAE65E8A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FF"/>
                  </a:solidFill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38399ED-85D3-416C-A1EE-B8007FD963F9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FF"/>
                  </a:solidFill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E4752708-3B89-4462-8F3E-5B8D0D70CCD0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FF"/>
                  </a:solidFill>
                </a:endParaRPr>
              </a:p>
            </p:txBody>
          </p:sp>
        </p:grp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DF36DEB-CC77-4CFB-A2AC-6ADF3ACAF64E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480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6666FF"/>
                  </a:solidFill>
                </a:rPr>
                <a:t>투</a:t>
              </a:r>
              <a:endParaRPr lang="en-US" sz="2800" b="1" dirty="0">
                <a:solidFill>
                  <a:srgbClr val="6666FF"/>
                </a:solidFill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0B981302-4546-483D-B8D1-D0551954C794}"/>
              </a:ext>
            </a:extLst>
          </p:cNvPr>
          <p:cNvGrpSpPr/>
          <p:nvPr/>
        </p:nvGrpSpPr>
        <p:grpSpPr>
          <a:xfrm>
            <a:off x="10550711" y="4152118"/>
            <a:ext cx="728319" cy="639525"/>
            <a:chOff x="10612285" y="1185140"/>
            <a:chExt cx="728319" cy="639525"/>
          </a:xfrm>
        </p:grpSpPr>
        <p:grpSp>
          <p:nvGrpSpPr>
            <p:cNvPr id="139" name="Graphic 48" descr="Bao">
              <a:extLst>
                <a:ext uri="{FF2B5EF4-FFF2-40B4-BE49-F238E27FC236}">
                  <a16:creationId xmlns:a16="http://schemas.microsoft.com/office/drawing/2014/main" id="{5415024A-F23A-4408-A93C-7D73EEF87C3F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E37A9F69-6C7A-40DB-BBA7-E85B229B6EDD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9999"/>
                  </a:solidFill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55BD020-5F3D-46DA-8C3C-F85D27F4EAEB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9999"/>
                  </a:solidFill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F74DAF7-F04D-4B89-BE44-D5C62C846386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9999"/>
                  </a:solidFill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819FA53C-E0D7-41F9-B660-64700824F5A6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9999"/>
                  </a:solidFill>
                </a:endParaRPr>
              </a:p>
            </p:txBody>
          </p: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D627758-04A2-4155-8488-7706F05976D4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009999"/>
                  </a:solidFill>
                </a:rPr>
                <a:t>튜</a:t>
              </a:r>
              <a:endParaRPr lang="en-US" sz="2800" b="1" dirty="0">
                <a:solidFill>
                  <a:srgbClr val="009999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1E503ADA-220C-4E62-B5D4-16131919EB77}"/>
              </a:ext>
            </a:extLst>
          </p:cNvPr>
          <p:cNvGrpSpPr/>
          <p:nvPr/>
        </p:nvGrpSpPr>
        <p:grpSpPr>
          <a:xfrm>
            <a:off x="11290841" y="4637450"/>
            <a:ext cx="728319" cy="639525"/>
            <a:chOff x="10612285" y="1185140"/>
            <a:chExt cx="728319" cy="639525"/>
          </a:xfrm>
        </p:grpSpPr>
        <p:grpSp>
          <p:nvGrpSpPr>
            <p:cNvPr id="146" name="Graphic 48" descr="Bao">
              <a:extLst>
                <a:ext uri="{FF2B5EF4-FFF2-40B4-BE49-F238E27FC236}">
                  <a16:creationId xmlns:a16="http://schemas.microsoft.com/office/drawing/2014/main" id="{23893C28-50CC-4223-9119-8889CA587DF5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F44BF417-DCDA-48C1-ACF2-101E01D40330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33"/>
                  </a:solidFill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7A8AE233-6645-44DC-BA34-5D86C191EA97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33"/>
                  </a:solidFill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D6DD8476-3F1A-4E65-993B-EAD4831C3F64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33"/>
                  </a:solidFill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0432A3E3-49A6-4A57-A327-5D37C5171C4C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666633"/>
                  </a:solidFill>
                </a:endParaRPr>
              </a:p>
            </p:txBody>
          </p:sp>
        </p:grp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25C87264-C722-4D2D-AF17-B6376886C23A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666633"/>
                  </a:solidFill>
                </a:rPr>
                <a:t>트</a:t>
              </a:r>
              <a:endParaRPr lang="en-US" sz="2800" b="1" dirty="0">
                <a:solidFill>
                  <a:srgbClr val="666633"/>
                </a:solidFill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DD66FE1-AE41-4652-8B6B-4A3B0CD7B8C8}"/>
              </a:ext>
            </a:extLst>
          </p:cNvPr>
          <p:cNvGrpSpPr/>
          <p:nvPr/>
        </p:nvGrpSpPr>
        <p:grpSpPr>
          <a:xfrm>
            <a:off x="10652344" y="5181395"/>
            <a:ext cx="728319" cy="639525"/>
            <a:chOff x="10612285" y="1185140"/>
            <a:chExt cx="728319" cy="639525"/>
          </a:xfrm>
        </p:grpSpPr>
        <p:grpSp>
          <p:nvGrpSpPr>
            <p:cNvPr id="153" name="Graphic 48" descr="Bao">
              <a:extLst>
                <a:ext uri="{FF2B5EF4-FFF2-40B4-BE49-F238E27FC236}">
                  <a16:creationId xmlns:a16="http://schemas.microsoft.com/office/drawing/2014/main" id="{3D648EEC-4DB0-4BF2-A917-BBC8E84E4FB2}"/>
                </a:ext>
              </a:extLst>
            </p:cNvPr>
            <p:cNvGrpSpPr/>
            <p:nvPr/>
          </p:nvGrpSpPr>
          <p:grpSpPr>
            <a:xfrm>
              <a:off x="10612285" y="1185140"/>
              <a:ext cx="728319" cy="593279"/>
              <a:chOff x="10612285" y="1185140"/>
              <a:chExt cx="728319" cy="593279"/>
            </a:xfrm>
            <a:solidFill>
              <a:srgbClr val="000000"/>
            </a:solidFill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1D427973-E300-4486-8388-1D11F54A9D09}"/>
                  </a:ext>
                </a:extLst>
              </p:cNvPr>
              <p:cNvSpPr/>
              <p:nvPr/>
            </p:nvSpPr>
            <p:spPr>
              <a:xfrm>
                <a:off x="10612285" y="1185140"/>
                <a:ext cx="728319" cy="593279"/>
              </a:xfrm>
              <a:custGeom>
                <a:avLst/>
                <a:gdLst>
                  <a:gd name="connsiteX0" fmla="*/ 341128 w 728319"/>
                  <a:gd name="connsiteY0" fmla="*/ 443 h 593279"/>
                  <a:gd name="connsiteX1" fmla="*/ 337271 w 728319"/>
                  <a:gd name="connsiteY1" fmla="*/ 34 h 593279"/>
                  <a:gd name="connsiteX2" fmla="*/ 318115 w 728319"/>
                  <a:gd name="connsiteY2" fmla="*/ 17007 h 593279"/>
                  <a:gd name="connsiteX3" fmla="*/ 318154 w 728319"/>
                  <a:gd name="connsiteY3" fmla="*/ 19712 h 593279"/>
                  <a:gd name="connsiteX4" fmla="*/ 322231 w 728319"/>
                  <a:gd name="connsiteY4" fmla="*/ 34171 h 593279"/>
                  <a:gd name="connsiteX5" fmla="*/ 330117 w 728319"/>
                  <a:gd name="connsiteY5" fmla="*/ 44877 h 593279"/>
                  <a:gd name="connsiteX6" fmla="*/ 330084 w 728319"/>
                  <a:gd name="connsiteY6" fmla="*/ 45008 h 593279"/>
                  <a:gd name="connsiteX7" fmla="*/ 330051 w 728319"/>
                  <a:gd name="connsiteY7" fmla="*/ 45020 h 593279"/>
                  <a:gd name="connsiteX8" fmla="*/ 0 w 728319"/>
                  <a:gd name="connsiteY8" fmla="*/ 366889 h 593279"/>
                  <a:gd name="connsiteX9" fmla="*/ 108985 w 728319"/>
                  <a:gd name="connsiteY9" fmla="*/ 546692 h 593279"/>
                  <a:gd name="connsiteX10" fmla="*/ 364141 w 728319"/>
                  <a:gd name="connsiteY10" fmla="*/ 593279 h 593279"/>
                  <a:gd name="connsiteX11" fmla="*/ 728320 w 728319"/>
                  <a:gd name="connsiteY11" fmla="*/ 366860 h 593279"/>
                  <a:gd name="connsiteX12" fmla="*/ 341128 w 728319"/>
                  <a:gd name="connsiteY12" fmla="*/ 443 h 593279"/>
                  <a:gd name="connsiteX13" fmla="*/ 364141 w 728319"/>
                  <a:gd name="connsiteY13" fmla="*/ 574229 h 593279"/>
                  <a:gd name="connsiteX14" fmla="*/ 117758 w 728319"/>
                  <a:gd name="connsiteY14" fmla="*/ 529785 h 593279"/>
                  <a:gd name="connsiteX15" fmla="*/ 19050 w 728319"/>
                  <a:gd name="connsiteY15" fmla="*/ 366908 h 593279"/>
                  <a:gd name="connsiteX16" fmla="*/ 337890 w 728319"/>
                  <a:gd name="connsiteY16" fmla="*/ 63375 h 593279"/>
                  <a:gd name="connsiteX17" fmla="*/ 352200 w 728319"/>
                  <a:gd name="connsiteY17" fmla="*/ 46758 h 593279"/>
                  <a:gd name="connsiteX18" fmla="*/ 349215 w 728319"/>
                  <a:gd name="connsiteY18" fmla="*/ 38705 h 593279"/>
                  <a:gd name="connsiteX19" fmla="*/ 337566 w 728319"/>
                  <a:gd name="connsiteY19" fmla="*/ 22884 h 593279"/>
                  <a:gd name="connsiteX20" fmla="*/ 337137 w 728319"/>
                  <a:gd name="connsiteY20" fmla="*/ 21417 h 593279"/>
                  <a:gd name="connsiteX21" fmla="*/ 337890 w 728319"/>
                  <a:gd name="connsiteY21" fmla="*/ 19941 h 593279"/>
                  <a:gd name="connsiteX22" fmla="*/ 339261 w 728319"/>
                  <a:gd name="connsiteY22" fmla="*/ 19426 h 593279"/>
                  <a:gd name="connsiteX23" fmla="*/ 339395 w 728319"/>
                  <a:gd name="connsiteY23" fmla="*/ 19426 h 593279"/>
                  <a:gd name="connsiteX24" fmla="*/ 709270 w 728319"/>
                  <a:gd name="connsiteY24" fmla="*/ 366879 h 593279"/>
                  <a:gd name="connsiteX25" fmla="*/ 364141 w 728319"/>
                  <a:gd name="connsiteY25" fmla="*/ 574229 h 593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28319" h="593279">
                    <a:moveTo>
                      <a:pt x="341128" y="443"/>
                    </a:moveTo>
                    <a:lnTo>
                      <a:pt x="337271" y="34"/>
                    </a:lnTo>
                    <a:cubicBezTo>
                      <a:pt x="327294" y="-569"/>
                      <a:pt x="318718" y="7030"/>
                      <a:pt x="318115" y="17007"/>
                    </a:cubicBezTo>
                    <a:cubicBezTo>
                      <a:pt x="318061" y="17908"/>
                      <a:pt x="318073" y="18813"/>
                      <a:pt x="318154" y="19712"/>
                    </a:cubicBezTo>
                    <a:cubicBezTo>
                      <a:pt x="317830" y="24855"/>
                      <a:pt x="319268" y="29955"/>
                      <a:pt x="322231" y="34171"/>
                    </a:cubicBezTo>
                    <a:lnTo>
                      <a:pt x="330117" y="44877"/>
                    </a:lnTo>
                    <a:cubicBezTo>
                      <a:pt x="330144" y="44922"/>
                      <a:pt x="330130" y="44981"/>
                      <a:pt x="330084" y="45008"/>
                    </a:cubicBezTo>
                    <a:cubicBezTo>
                      <a:pt x="330075" y="45014"/>
                      <a:pt x="330063" y="45018"/>
                      <a:pt x="330051" y="45020"/>
                    </a:cubicBezTo>
                    <a:cubicBezTo>
                      <a:pt x="140722" y="66337"/>
                      <a:pt x="0" y="231253"/>
                      <a:pt x="0" y="366889"/>
                    </a:cubicBezTo>
                    <a:cubicBezTo>
                      <a:pt x="0" y="448728"/>
                      <a:pt x="36652" y="509231"/>
                      <a:pt x="108985" y="546692"/>
                    </a:cubicBezTo>
                    <a:cubicBezTo>
                      <a:pt x="168659" y="577601"/>
                      <a:pt x="254508" y="593279"/>
                      <a:pt x="364141" y="593279"/>
                    </a:cubicBezTo>
                    <a:cubicBezTo>
                      <a:pt x="605790" y="593279"/>
                      <a:pt x="728320" y="517079"/>
                      <a:pt x="728320" y="366860"/>
                    </a:cubicBezTo>
                    <a:cubicBezTo>
                      <a:pt x="728320" y="189905"/>
                      <a:pt x="515417" y="17474"/>
                      <a:pt x="341128" y="443"/>
                    </a:cubicBezTo>
                    <a:close/>
                    <a:moveTo>
                      <a:pt x="364141" y="574229"/>
                    </a:moveTo>
                    <a:cubicBezTo>
                      <a:pt x="257585" y="574229"/>
                      <a:pt x="174689" y="559275"/>
                      <a:pt x="117758" y="529785"/>
                    </a:cubicBezTo>
                    <a:cubicBezTo>
                      <a:pt x="51321" y="495372"/>
                      <a:pt x="19040" y="442089"/>
                      <a:pt x="19050" y="366908"/>
                    </a:cubicBezTo>
                    <a:cubicBezTo>
                      <a:pt x="19050" y="240597"/>
                      <a:pt x="158420" y="80482"/>
                      <a:pt x="337890" y="63375"/>
                    </a:cubicBezTo>
                    <a:cubicBezTo>
                      <a:pt x="346430" y="62738"/>
                      <a:pt x="352837" y="55299"/>
                      <a:pt x="352200" y="46758"/>
                    </a:cubicBezTo>
                    <a:cubicBezTo>
                      <a:pt x="351983" y="43846"/>
                      <a:pt x="350949" y="41055"/>
                      <a:pt x="349215" y="38705"/>
                    </a:cubicBezTo>
                    <a:lnTo>
                      <a:pt x="337566" y="22884"/>
                    </a:lnTo>
                    <a:cubicBezTo>
                      <a:pt x="337249" y="22464"/>
                      <a:pt x="337096" y="21942"/>
                      <a:pt x="337137" y="21417"/>
                    </a:cubicBezTo>
                    <a:cubicBezTo>
                      <a:pt x="337178" y="20844"/>
                      <a:pt x="337450" y="20310"/>
                      <a:pt x="337890" y="19941"/>
                    </a:cubicBezTo>
                    <a:cubicBezTo>
                      <a:pt x="338269" y="19607"/>
                      <a:pt x="338757" y="19425"/>
                      <a:pt x="339261" y="19426"/>
                    </a:cubicBezTo>
                    <a:lnTo>
                      <a:pt x="339395" y="19426"/>
                    </a:lnTo>
                    <a:cubicBezTo>
                      <a:pt x="502463" y="35447"/>
                      <a:pt x="709270" y="202192"/>
                      <a:pt x="709270" y="366879"/>
                    </a:cubicBezTo>
                    <a:cubicBezTo>
                      <a:pt x="709270" y="506402"/>
                      <a:pt x="596379" y="574229"/>
                      <a:pt x="364141" y="57422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33CC"/>
                  </a:solidFill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65F08EAA-520D-4C62-9185-6FD504B53DBB}"/>
                  </a:ext>
                </a:extLst>
              </p:cNvPr>
              <p:cNvSpPr/>
              <p:nvPr/>
            </p:nvSpPr>
            <p:spPr>
              <a:xfrm>
                <a:off x="10964634" y="1340270"/>
                <a:ext cx="19050" cy="123825"/>
              </a:xfrm>
              <a:custGeom>
                <a:avLst/>
                <a:gdLst>
                  <a:gd name="connsiteX0" fmla="*/ 9525 w 19050"/>
                  <a:gd name="connsiteY0" fmla="*/ 0 h 123825"/>
                  <a:gd name="connsiteX1" fmla="*/ 0 w 19050"/>
                  <a:gd name="connsiteY1" fmla="*/ 9525 h 123825"/>
                  <a:gd name="connsiteX2" fmla="*/ 0 w 19050"/>
                  <a:gd name="connsiteY2" fmla="*/ 114300 h 123825"/>
                  <a:gd name="connsiteX3" fmla="*/ 9525 w 19050"/>
                  <a:gd name="connsiteY3" fmla="*/ 123825 h 123825"/>
                  <a:gd name="connsiteX4" fmla="*/ 19050 w 19050"/>
                  <a:gd name="connsiteY4" fmla="*/ 114300 h 123825"/>
                  <a:gd name="connsiteX5" fmla="*/ 19050 w 19050"/>
                  <a:gd name="connsiteY5" fmla="*/ 9525 h 123825"/>
                  <a:gd name="connsiteX6" fmla="*/ 9525 w 19050"/>
                  <a:gd name="connsiteY6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050" h="123825">
                    <a:moveTo>
                      <a:pt x="9525" y="0"/>
                    </a:moveTo>
                    <a:cubicBezTo>
                      <a:pt x="4264" y="0"/>
                      <a:pt x="0" y="4264"/>
                      <a:pt x="0" y="9525"/>
                    </a:cubicBezTo>
                    <a:lnTo>
                      <a:pt x="0" y="114300"/>
                    </a:lnTo>
                    <a:cubicBezTo>
                      <a:pt x="0" y="119561"/>
                      <a:pt x="4264" y="123825"/>
                      <a:pt x="9525" y="123825"/>
                    </a:cubicBezTo>
                    <a:cubicBezTo>
                      <a:pt x="14786" y="123825"/>
                      <a:pt x="19050" y="119561"/>
                      <a:pt x="19050" y="114300"/>
                    </a:cubicBezTo>
                    <a:lnTo>
                      <a:pt x="19050" y="9525"/>
                    </a:lnTo>
                    <a:cubicBezTo>
                      <a:pt x="19050" y="4264"/>
                      <a:pt x="14786" y="0"/>
                      <a:pt x="95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33CC"/>
                  </a:solidFill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0C20DFDA-A4BE-4781-BCD6-A19D31D17D2D}"/>
                  </a:ext>
                </a:extLst>
              </p:cNvPr>
              <p:cNvSpPr/>
              <p:nvPr/>
            </p:nvSpPr>
            <p:spPr>
              <a:xfrm>
                <a:off x="10802591" y="1311811"/>
                <a:ext cx="104775" cy="104775"/>
              </a:xfrm>
              <a:custGeom>
                <a:avLst/>
                <a:gdLst>
                  <a:gd name="connsiteX0" fmla="*/ 88633 w 104775"/>
                  <a:gd name="connsiteY0" fmla="*/ 2674 h 104775"/>
                  <a:gd name="connsiteX1" fmla="*/ 2908 w 104775"/>
                  <a:gd name="connsiteY1" fmla="*/ 88399 h 104775"/>
                  <a:gd name="connsiteX2" fmla="*/ 2674 w 104775"/>
                  <a:gd name="connsiteY2" fmla="*/ 101867 h 104775"/>
                  <a:gd name="connsiteX3" fmla="*/ 16142 w 104775"/>
                  <a:gd name="connsiteY3" fmla="*/ 102102 h 104775"/>
                  <a:gd name="connsiteX4" fmla="*/ 16377 w 104775"/>
                  <a:gd name="connsiteY4" fmla="*/ 101867 h 104775"/>
                  <a:gd name="connsiteX5" fmla="*/ 102102 w 104775"/>
                  <a:gd name="connsiteY5" fmla="*/ 16142 h 104775"/>
                  <a:gd name="connsiteX6" fmla="*/ 101867 w 104775"/>
                  <a:gd name="connsiteY6" fmla="*/ 2674 h 104775"/>
                  <a:gd name="connsiteX7" fmla="*/ 88633 w 104775"/>
                  <a:gd name="connsiteY7" fmla="*/ 2674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775" h="104775">
                    <a:moveTo>
                      <a:pt x="88633" y="2674"/>
                    </a:moveTo>
                    <a:lnTo>
                      <a:pt x="2908" y="88399"/>
                    </a:lnTo>
                    <a:cubicBezTo>
                      <a:pt x="-876" y="92054"/>
                      <a:pt x="-981" y="98083"/>
                      <a:pt x="2674" y="101867"/>
                    </a:cubicBezTo>
                    <a:cubicBezTo>
                      <a:pt x="6329" y="105652"/>
                      <a:pt x="12359" y="105756"/>
                      <a:pt x="16142" y="102102"/>
                    </a:cubicBezTo>
                    <a:cubicBezTo>
                      <a:pt x="16222" y="102024"/>
                      <a:pt x="16299" y="101946"/>
                      <a:pt x="16377" y="101867"/>
                    </a:cubicBezTo>
                    <a:lnTo>
                      <a:pt x="102102" y="16142"/>
                    </a:lnTo>
                    <a:cubicBezTo>
                      <a:pt x="105756" y="12358"/>
                      <a:pt x="105652" y="6329"/>
                      <a:pt x="101867" y="2674"/>
                    </a:cubicBezTo>
                    <a:cubicBezTo>
                      <a:pt x="98176" y="-891"/>
                      <a:pt x="92324" y="-891"/>
                      <a:pt x="88633" y="26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33CC"/>
                  </a:solidFill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B07F7C6-782F-46C0-A805-80A1BD1B597D}"/>
                  </a:ext>
                </a:extLst>
              </p:cNvPr>
              <p:cNvSpPr/>
              <p:nvPr/>
            </p:nvSpPr>
            <p:spPr>
              <a:xfrm>
                <a:off x="11040950" y="1311811"/>
                <a:ext cx="104541" cy="104541"/>
              </a:xfrm>
              <a:custGeom>
                <a:avLst/>
                <a:gdLst>
                  <a:gd name="connsiteX0" fmla="*/ 16142 w 104541"/>
                  <a:gd name="connsiteY0" fmla="*/ 2674 h 104541"/>
                  <a:gd name="connsiteX1" fmla="*/ 2674 w 104541"/>
                  <a:gd name="connsiteY1" fmla="*/ 2908 h 104541"/>
                  <a:gd name="connsiteX2" fmla="*/ 2674 w 104541"/>
                  <a:gd name="connsiteY2" fmla="*/ 16142 h 104541"/>
                  <a:gd name="connsiteX3" fmla="*/ 88399 w 104541"/>
                  <a:gd name="connsiteY3" fmla="*/ 101867 h 104541"/>
                  <a:gd name="connsiteX4" fmla="*/ 101867 w 104541"/>
                  <a:gd name="connsiteY4" fmla="*/ 101633 h 104541"/>
                  <a:gd name="connsiteX5" fmla="*/ 101867 w 104541"/>
                  <a:gd name="connsiteY5" fmla="*/ 88399 h 1045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4541" h="104541">
                    <a:moveTo>
                      <a:pt x="16142" y="2674"/>
                    </a:moveTo>
                    <a:cubicBezTo>
                      <a:pt x="12358" y="-981"/>
                      <a:pt x="6329" y="-876"/>
                      <a:pt x="2674" y="2908"/>
                    </a:cubicBezTo>
                    <a:cubicBezTo>
                      <a:pt x="-891" y="6599"/>
                      <a:pt x="-891" y="12451"/>
                      <a:pt x="2674" y="16142"/>
                    </a:cubicBezTo>
                    <a:lnTo>
                      <a:pt x="88399" y="101867"/>
                    </a:lnTo>
                    <a:cubicBezTo>
                      <a:pt x="92183" y="105522"/>
                      <a:pt x="98213" y="105417"/>
                      <a:pt x="101867" y="101633"/>
                    </a:cubicBezTo>
                    <a:cubicBezTo>
                      <a:pt x="105432" y="97942"/>
                      <a:pt x="105432" y="92090"/>
                      <a:pt x="101867" y="883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0033CC"/>
                  </a:solidFill>
                </a:endParaRP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C470BBBA-C13B-432B-BAA9-C5512C890BDB}"/>
                </a:ext>
              </a:extLst>
            </p:cNvPr>
            <p:cNvSpPr txBox="1"/>
            <p:nvPr/>
          </p:nvSpPr>
          <p:spPr>
            <a:xfrm>
              <a:off x="10710193" y="1301445"/>
              <a:ext cx="48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>
                  <a:solidFill>
                    <a:srgbClr val="0033CC"/>
                  </a:solidFill>
                </a:rPr>
                <a:t>티</a:t>
              </a:r>
              <a:endParaRPr lang="en-US" sz="2800" b="1" dirty="0">
                <a:solidFill>
                  <a:srgbClr val="0033CC"/>
                </a:solidFill>
              </a:endParaRPr>
            </a:p>
          </p:txBody>
        </p:sp>
      </p:grpSp>
      <p:sp>
        <p:nvSpPr>
          <p:cNvPr id="166" name="Oval 165">
            <a:extLst>
              <a:ext uri="{FF2B5EF4-FFF2-40B4-BE49-F238E27FC236}">
                <a16:creationId xmlns:a16="http://schemas.microsoft.com/office/drawing/2014/main" id="{95F9DEBE-4ECE-4B78-B181-E8452427E345}"/>
              </a:ext>
            </a:extLst>
          </p:cNvPr>
          <p:cNvSpPr/>
          <p:nvPr/>
        </p:nvSpPr>
        <p:spPr>
          <a:xfrm>
            <a:off x="6265790" y="750445"/>
            <a:ext cx="551000" cy="55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6F9A321-742D-44BB-BE16-BAE4653EF0B2}"/>
              </a:ext>
            </a:extLst>
          </p:cNvPr>
          <p:cNvSpPr/>
          <p:nvPr/>
        </p:nvSpPr>
        <p:spPr>
          <a:xfrm>
            <a:off x="7063859" y="1263884"/>
            <a:ext cx="551000" cy="55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BCA56F36-F65A-496B-BB87-4E79E5EA65AE}"/>
              </a:ext>
            </a:extLst>
          </p:cNvPr>
          <p:cNvSpPr/>
          <p:nvPr/>
        </p:nvSpPr>
        <p:spPr>
          <a:xfrm>
            <a:off x="4721083" y="1641462"/>
            <a:ext cx="551000" cy="55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679A7D2-FFDD-4F5C-A5AA-EF0D293EAC75}"/>
              </a:ext>
            </a:extLst>
          </p:cNvPr>
          <p:cNvSpPr/>
          <p:nvPr/>
        </p:nvSpPr>
        <p:spPr>
          <a:xfrm>
            <a:off x="5526806" y="2148678"/>
            <a:ext cx="551000" cy="55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C0A86C1-0AC7-4168-8162-8C78E6C74042}"/>
              </a:ext>
            </a:extLst>
          </p:cNvPr>
          <p:cNvSpPr/>
          <p:nvPr/>
        </p:nvSpPr>
        <p:spPr>
          <a:xfrm>
            <a:off x="7077043" y="2153773"/>
            <a:ext cx="551000" cy="55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0B72D57D-AA2A-4A13-A428-2DE85C8EB9EA}"/>
              </a:ext>
            </a:extLst>
          </p:cNvPr>
          <p:cNvSpPr/>
          <p:nvPr/>
        </p:nvSpPr>
        <p:spPr>
          <a:xfrm>
            <a:off x="543589" y="4456890"/>
            <a:ext cx="734750" cy="643949"/>
          </a:xfrm>
          <a:prstGeom prst="roundRect">
            <a:avLst/>
          </a:prstGeom>
          <a:noFill/>
          <a:ln w="1079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6" grpId="0" animBg="1"/>
      <p:bldP spid="41" grpId="0" animBg="1"/>
      <p:bldP spid="47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8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A3660-740D-4308-880D-861ADFA49E77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619009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ㅌ</a:t>
            </a:r>
            <a:r>
              <a:rPr lang="en-US" altLang="ko-KR" sz="2400" b="1" dirty="0"/>
              <a:t>(t)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47F2C-F978-4025-86CB-9B250C0E2071}"/>
              </a:ext>
            </a:extLst>
          </p:cNvPr>
          <p:cNvSpPr txBox="1"/>
          <p:nvPr/>
        </p:nvSpPr>
        <p:spPr>
          <a:xfrm>
            <a:off x="4984750" y="24889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타</a:t>
            </a:r>
            <a:endParaRPr lang="en-US" sz="19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30D983-337F-4025-9D1F-0494B8AFD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27" y="242036"/>
            <a:ext cx="873457" cy="4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7ED0EA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ㅌ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타</a:t>
            </a:r>
            <a:endParaRPr lang="en-US" sz="13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C30BC8-E496-4454-8F75-0B318B63BD71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3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405689" y="4533899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타</a:t>
            </a:r>
          </a:p>
        </p:txBody>
      </p:sp>
      <p:sp>
        <p:nvSpPr>
          <p:cNvPr id="3" name="타원 2"/>
          <p:cNvSpPr/>
          <p:nvPr/>
        </p:nvSpPr>
        <p:spPr>
          <a:xfrm>
            <a:off x="8543358" y="2628899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타</a:t>
            </a:r>
          </a:p>
        </p:txBody>
      </p:sp>
      <p:sp>
        <p:nvSpPr>
          <p:cNvPr id="4" name="타원 3"/>
          <p:cNvSpPr/>
          <p:nvPr/>
        </p:nvSpPr>
        <p:spPr>
          <a:xfrm>
            <a:off x="5136236" y="1403264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타</a:t>
            </a:r>
          </a:p>
        </p:txBody>
      </p:sp>
      <p:sp>
        <p:nvSpPr>
          <p:cNvPr id="5" name="타원 4"/>
          <p:cNvSpPr/>
          <p:nvPr/>
        </p:nvSpPr>
        <p:spPr>
          <a:xfrm>
            <a:off x="496880" y="144876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타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 descr="Hero Male">
            <a:extLst>
              <a:ext uri="{FF2B5EF4-FFF2-40B4-BE49-F238E27FC236}">
                <a16:creationId xmlns:a16="http://schemas.microsoft.com/office/drawing/2014/main" id="{2AE86FC3-6559-4695-94CF-F0FC0CEB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115" y="3997135"/>
            <a:ext cx="2968390" cy="2968390"/>
          </a:xfrm>
          <a:prstGeom prst="rect">
            <a:avLst/>
          </a:prstGeom>
        </p:spPr>
      </p:pic>
      <p:pic>
        <p:nvPicPr>
          <p:cNvPr id="18" name="Graphic 17" descr="Hero Male">
            <a:extLst>
              <a:ext uri="{FF2B5EF4-FFF2-40B4-BE49-F238E27FC236}">
                <a16:creationId xmlns:a16="http://schemas.microsoft.com/office/drawing/2014/main" id="{20CDB400-953E-4673-A0AD-9199F3FE9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27839" y="3997135"/>
            <a:ext cx="2968390" cy="2968390"/>
          </a:xfrm>
          <a:prstGeom prst="rect">
            <a:avLst/>
          </a:prstGeom>
        </p:spPr>
      </p:pic>
      <p:pic>
        <p:nvPicPr>
          <p:cNvPr id="19" name="Graphic 18" descr="Hero Male">
            <a:extLst>
              <a:ext uri="{FF2B5EF4-FFF2-40B4-BE49-F238E27FC236}">
                <a16:creationId xmlns:a16="http://schemas.microsoft.com/office/drawing/2014/main" id="{FA7C1AFA-18D5-480A-AC8D-D221A55F4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93200" y="3997135"/>
            <a:ext cx="2968390" cy="29683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E00E2ED-EE40-4666-A3D0-E8892F483D54}"/>
              </a:ext>
            </a:extLst>
          </p:cNvPr>
          <p:cNvSpPr txBox="1"/>
          <p:nvPr/>
        </p:nvSpPr>
        <p:spPr>
          <a:xfrm>
            <a:off x="572208" y="5014612"/>
            <a:ext cx="587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6699"/>
                </a:solidFill>
              </a:rPr>
              <a:t>타</a:t>
            </a:r>
            <a:endParaRPr lang="en-US" sz="4400" dirty="0">
              <a:solidFill>
                <a:srgbClr val="FF6699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D73346-AFF0-4F94-AFA1-56E1AB38D6C5}"/>
              </a:ext>
            </a:extLst>
          </p:cNvPr>
          <p:cNvGrpSpPr/>
          <p:nvPr/>
        </p:nvGrpSpPr>
        <p:grpSpPr>
          <a:xfrm>
            <a:off x="2262477" y="3997135"/>
            <a:ext cx="2968390" cy="2968390"/>
            <a:chOff x="2214350" y="3691718"/>
            <a:chExt cx="2968390" cy="2968390"/>
          </a:xfrm>
        </p:grpSpPr>
        <p:pic>
          <p:nvPicPr>
            <p:cNvPr id="17" name="Graphic 16" descr="Hero Male">
              <a:extLst>
                <a:ext uri="{FF2B5EF4-FFF2-40B4-BE49-F238E27FC236}">
                  <a16:creationId xmlns:a16="http://schemas.microsoft.com/office/drawing/2014/main" id="{A44C49E5-2CEB-4ADF-A060-B45C7984A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14350" y="3691718"/>
              <a:ext cx="2968390" cy="296839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E6B792-0134-4419-8C28-FF3E483BA867}"/>
                </a:ext>
              </a:extLst>
            </p:cNvPr>
            <p:cNvSpPr txBox="1"/>
            <p:nvPr/>
          </p:nvSpPr>
          <p:spPr>
            <a:xfrm>
              <a:off x="2524836" y="4711889"/>
              <a:ext cx="7011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>
                  <a:solidFill>
                    <a:srgbClr val="FFFF99"/>
                  </a:solidFill>
                </a:rPr>
                <a:t>바</a:t>
              </a:r>
              <a:endParaRPr lang="en-US" sz="4400" dirty="0">
                <a:solidFill>
                  <a:srgbClr val="FFFF99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616B493-59F5-49D3-BAAD-AF41EE7924AD}"/>
              </a:ext>
            </a:extLst>
          </p:cNvPr>
          <p:cNvSpPr txBox="1"/>
          <p:nvPr/>
        </p:nvSpPr>
        <p:spPr>
          <a:xfrm>
            <a:off x="4767766" y="5014611"/>
            <a:ext cx="696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66FFFF"/>
                </a:solidFill>
              </a:rPr>
              <a:t>라</a:t>
            </a:r>
            <a:endParaRPr lang="en-US" sz="4400" dirty="0">
              <a:solidFill>
                <a:srgbClr val="66FF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0F6A68-64B5-46F2-8555-05FA023878EC}"/>
              </a:ext>
            </a:extLst>
          </p:cNvPr>
          <p:cNvSpPr txBox="1"/>
          <p:nvPr/>
        </p:nvSpPr>
        <p:spPr>
          <a:xfrm>
            <a:off x="6753127" y="5014610"/>
            <a:ext cx="728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chemeClr val="accent4"/>
                </a:solidFill>
              </a:rPr>
              <a:t>카</a:t>
            </a:r>
            <a:endParaRPr lang="en-US" sz="4400" dirty="0">
              <a:solidFill>
                <a:schemeClr val="accent4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58AF1A-A269-48D7-A4D1-A13B379EAD79}"/>
              </a:ext>
            </a:extLst>
          </p:cNvPr>
          <p:cNvSpPr txBox="1"/>
          <p:nvPr/>
        </p:nvSpPr>
        <p:spPr>
          <a:xfrm>
            <a:off x="0" y="0"/>
            <a:ext cx="34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트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47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12 -0.17778 L 0.08412 -0.17755 C 0.10039 -0.17061 0.08581 -0.17593 0.10872 -0.172 C 0.11068 -0.17176 0.11263 -0.17037 0.11458 -0.17014 C 0.12122 -0.16922 0.12787 -0.16899 0.13438 -0.16806 L 0.14922 -0.16621 L 0.22721 -0.16806 C 0.22852 -0.16806 0.22982 -0.16968 0.23112 -0.17014 C 0.23399 -0.17084 0.23698 -0.1713 0.23997 -0.172 C 0.24258 -0.17315 0.24544 -0.17338 0.24792 -0.1757 C 0.25885 -0.18658 0.2431 -0.17176 0.25768 -0.18357 C 0.26797 -0.1919 0.25912 -0.18797 0.26953 -0.19121 C 0.28594 -0.20394 0.26068 -0.18357 0.28047 -0.20278 C 0.28229 -0.20463 0.28438 -0.20533 0.28633 -0.20672 C 0.2901 -0.20857 0.29219 -0.20926 0.29622 -0.21042 C 0.29753 -0.21227 0.2987 -0.21482 0.30013 -0.21621 C 0.30716 -0.22362 0.31094 -0.22292 0.31888 -0.22963 C 0.32774 -0.23681 0.32331 -0.2345 0.33177 -0.23727 C 0.33372 -0.23866 0.33568 -0.24005 0.33763 -0.24121 C 0.33932 -0.2419 0.34102 -0.2419 0.34258 -0.24306 C 0.34466 -0.24445 0.34649 -0.24746 0.34857 -0.24862 C 0.35039 -0.25 0.35247 -0.25 0.35443 -0.2507 C 0.3651 -0.25463 0.35313 -0.25093 0.36628 -0.25463 C 0.37096 -0.25811 0.37539 -0.26135 0.37995 -0.26412 C 0.38477 -0.2669 0.38919 -0.27014 0.39388 -0.27176 C 0.39857 -0.27338 0.40221 -0.27408 0.40677 -0.27755 C 0.40951 -0.27987 0.41198 -0.28311 0.41471 -0.28519 C 0.41888 -0.28866 0.42305 -0.2926 0.42747 -0.29491 C 0.42982 -0.29607 0.43216 -0.29723 0.43438 -0.29862 C 0.43646 -0.30047 0.43828 -0.30301 0.44037 -0.3044 C 0.44258 -0.30625 0.44492 -0.30695 0.44727 -0.30834 C 0.44922 -0.3095 0.45117 -0.31088 0.45313 -0.31227 C 0.45508 -0.31482 0.4569 -0.31783 0.45912 -0.31991 C 0.46094 -0.32176 0.46302 -0.32223 0.46497 -0.32362 C 0.46706 -0.32547 0.46888 -0.32778 0.47096 -0.32963 C 0.47422 -0.33241 0.47747 -0.33473 0.48073 -0.33704 C 0.48242 -0.33843 0.48425 -0.33912 0.48568 -0.34098 C 0.48737 -0.34306 0.48893 -0.34491 0.49063 -0.34676 C 0.49193 -0.34815 0.49336 -0.34908 0.49466 -0.3507 C 0.50391 -0.36343 0.49076 -0.34954 0.50156 -0.36019 C 0.50221 -0.36158 0.50274 -0.36297 0.50352 -0.36412 C 0.50469 -0.36551 0.50625 -0.36598 0.50742 -0.36783 C 0.51068 -0.37315 0.51393 -0.37848 0.51628 -0.38519 C 0.52083 -0.39815 0.51862 -0.39352 0.52227 -0.40047 C 0.52357 -0.41551 0.52409 -0.41667 0.52227 -0.43519 C 0.52201 -0.4375 0.52096 -0.43912 0.52031 -0.44075 C 0.51654 -0.45047 0.51693 -0.45 0.51237 -0.45625 C 0.50716 -0.46343 0.50469 -0.46713 0.49948 -0.47176 C 0.49792 -0.47292 0.49622 -0.47408 0.49466 -0.47547 C 0.49193 -0.47778 0.48945 -0.48125 0.48672 -0.48311 C 0.48112 -0.48658 0.48477 -0.48473 0.47591 -0.48889 C 0.47031 -0.49167 0.47318 -0.49028 0.46693 -0.49283 C 0.46497 -0.49468 0.46315 -0.49676 0.46107 -0.49862 C 0.45938 -0.49977 0.45365 -0.50162 0.45221 -0.50232 C 0.44675 -0.50487 0.45156 -0.5044 0.44427 -0.50625 C 0.44063 -0.50718 0.43698 -0.50741 0.43346 -0.50811 C 0.42565 -0.51297 0.43151 -0.50973 0.41563 -0.51575 C 0.41406 -0.51644 0.41237 -0.51737 0.41068 -0.51783 L 0.39492 -0.52153 C 0.38828 -0.52593 0.39635 -0.52084 0.38503 -0.52547 C 0.37305 -0.5301 0.40013 -0.52385 0.37422 -0.53125 C 0.36992 -0.53218 0.36563 -0.53218 0.36133 -0.53311 L 0.35052 -0.53519 C 0.34753 -0.53565 0.34466 -0.53635 0.34167 -0.53681 C 0.33672 -0.5375 0.33177 -0.5382 0.32682 -0.53889 L 0.20052 -0.53681 C 0.19805 -0.53681 0.19596 -0.53403 0.19362 -0.53311 C 0.19063 -0.53195 0.18763 -0.53172 0.18477 -0.53125 C 0.18151 -0.52987 0.17904 -0.52825 0.17578 -0.52732 C 0.17318 -0.52639 0.17057 -0.52593 0.16797 -0.52547 C 0.16693 -0.52477 0.16602 -0.52385 0.16497 -0.52338 C 0.16237 -0.52223 0.15703 -0.51968 0.15703 -0.51945 C 0.15573 -0.51783 0.15469 -0.51528 0.15313 -0.51389 C 0.15156 -0.5125 0.14987 -0.51274 0.14818 -0.51204 C 0.14688 -0.51158 0.14557 -0.51065 0.14427 -0.50996 C 0.13581 -0.49908 0.14649 -0.51227 0.13828 -0.50417 C 0.13724 -0.50325 0.13646 -0.50139 0.13542 -0.50047 C 0.13281 -0.49815 0.12995 -0.497 0.12747 -0.49468 C 0.12539 -0.4926 0.12162 -0.48704 0.12162 -0.48658 C 0.12122 -0.48519 0.12031 -0.48311 0.12057 -0.48125 C 0.12122 -0.47686 0.12552 -0.46968 0.12747 -0.4676 C 0.12865 -0.46667 0.13008 -0.46667 0.13138 -0.46598 C 0.13307 -0.46482 0.13464 -0.4632 0.13633 -0.46204 C 0.13893 -0.46065 0.14167 -0.45973 0.14427 -0.45834 C 0.14688 -0.45649 0.14935 -0.45371 0.15208 -0.45255 C 0.15677 -0.45047 0.16914 -0.44792 0.17487 -0.44653 C 0.1806 -0.44399 0.18477 -0.4419 0.19063 -0.44075 C 0.19583 -0.44005 0.20117 -0.43959 0.20638 -0.43912 C 0.20872 -0.4382 0.21107 -0.4375 0.21328 -0.43704 C 0.21862 -0.43635 0.22396 -0.43658 0.22917 -0.43519 C 0.23151 -0.4345 0.23372 -0.43264 0.23607 -0.43125 L 0.33177 -0.43311 C 0.33607 -0.43357 0.34037 -0.43426 0.34453 -0.43519 C 0.34622 -0.43542 0.34792 -0.43658 0.34948 -0.43704 C 0.35156 -0.43774 0.35352 -0.43797 0.35547 -0.43912 C 0.36211 -0.44213 0.36849 -0.44746 0.37513 -0.45047 C 0.37708 -0.45139 0.37917 -0.45162 0.38112 -0.45255 C 0.38346 -0.45417 0.38555 -0.45672 0.38802 -0.45834 C 0.4112 -0.47107 0.37682 -0.44723 0.40287 -0.46389 C 0.40521 -0.46528 0.40742 -0.46806 0.40977 -0.46968 C 0.41198 -0.4713 0.41432 -0.47223 0.41667 -0.47338 C 0.41966 -0.47524 0.42253 -0.47778 0.42552 -0.4794 C 0.42839 -0.48079 0.43151 -0.48125 0.43438 -0.48311 C 0.4375 -0.48519 0.44037 -0.48843 0.44323 -0.49075 C 0.44662 -0.49352 0.44987 -0.4963 0.45313 -0.49862 C 0.45638 -0.5007 0.45977 -0.50186 0.46302 -0.50417 C 0.46901 -0.50903 0.47448 -0.5169 0.48073 -0.51968 C 0.4974 -0.52662 0.4819 -0.51922 0.49948 -0.53125 C 0.50573 -0.53542 0.51094 -0.5375 0.51732 -0.54075 C 0.52122 -0.54607 0.52591 -0.55232 0.53008 -0.55602 C 0.53268 -0.55834 0.53555 -0.5595 0.53802 -0.56204 C 0.54141 -0.56528 0.54479 -0.56899 0.54792 -0.57338 C 0.54922 -0.57547 0.55039 -0.57755 0.55182 -0.57917 C 0.55573 -0.58357 0.55977 -0.58681 0.56367 -0.59075 C 0.56497 -0.59213 0.56654 -0.59283 0.56758 -0.59468 C 0.57969 -0.61343 0.56654 -0.59399 0.57656 -0.60602 C 0.57787 -0.60787 0.57904 -0.61019 0.58047 -0.61181 C 0.58112 -0.61274 0.58711 -0.61922 0.58841 -0.62153 C 0.59466 -0.63195 0.58984 -0.62662 0.59622 -0.63496 C 0.59792 -0.63704 0.59974 -0.63843 0.60117 -0.64075 C 0.6026 -0.64283 0.60365 -0.64607 0.60508 -0.64838 C 0.60664 -0.6507 0.60859 -0.65162 0.61003 -0.65417 C 0.61328 -0.6595 0.61563 -0.66667 0.61901 -0.67153 C 0.62031 -0.67315 0.62175 -0.675 0.62292 -0.67732 C 0.6237 -0.67871 0.62422 -0.68102 0.62487 -0.68287 C 0.62617 -0.68612 0.62747 -0.68936 0.62878 -0.69237 C 0.62917 -0.69445 0.62982 -0.6963 0.62982 -0.69838 C 0.62982 -0.70209 0.62852 -0.70926 0.62682 -0.71181 C 0.62578 -0.71343 0.62422 -0.71436 0.62292 -0.71551 C 0.6112 -0.74237 0.62253 -0.72061 0.61211 -0.73264 C 0.61029 -0.73496 0.60885 -0.73843 0.60716 -0.74051 C 0.60456 -0.74399 0.60182 -0.74676 0.59922 -0.75024 C 0.59779 -0.75209 0.59675 -0.7544 0.59531 -0.75579 C 0.59076 -0.76088 0.58516 -0.76204 0.58151 -0.76922 C 0.58008 -0.772 0.57904 -0.775 0.57747 -0.77709 C 0.57344 -0.78241 0.5724 -0.78195 0.56862 -0.78473 C 0.56693 -0.78588 0.56524 -0.78727 0.56367 -0.78843 C 0.56107 -0.79098 0.55846 -0.79399 0.55586 -0.7963 C 0.55391 -0.79792 0.55169 -0.79838 0.54987 -0.8 C 0.54779 -0.80186 0.54609 -0.80556 0.54401 -0.80764 C 0.5418 -0.8095 0.53932 -0.80973 0.53698 -0.81135 C 0.53503 -0.81297 0.5332 -0.81528 0.53112 -0.81713 C 0.52917 -0.81875 0.52721 -0.81968 0.52526 -0.82107 C 0.52357 -0.82223 0.52201 -0.82385 0.52031 -0.82477 C 0.51771 -0.82639 0.51497 -0.82732 0.51237 -0.82848 C 0.51003 -0.82987 0.50781 -0.83125 0.50547 -0.83264 C 0.50352 -0.83334 0.50156 -0.8338 0.49948 -0.8345 L 0.47878 -0.84028 L 0.47188 -0.8419 L 0.46497 -0.84399 L 0.15612 -0.8419 C 0.15339 -0.8419 0.15078 -0.83936 0.14818 -0.8382 C 0.14688 -0.83774 0.14544 -0.8375 0.14427 -0.83635 C 0.14297 -0.83519 0.14167 -0.83357 0.14037 -0.83264 C 0.13281 -0.82709 0.1401 -0.83519 0.13138 -0.82686 C 0.13034 -0.8257 0.12956 -0.82408 0.12852 -0.82292 C 0.12708 -0.82153 0.12279 -0.81968 0.12162 -0.81922 C 0.12083 -0.81713 0.12031 -0.81505 0.11953 -0.81343 C 0.11328 -0.79862 0.11953 -0.81621 0.11458 -0.80162 C 0.11341 -0.79491 0.11237 -0.79144 0.11458 -0.78287 C 0.1151 -0.78079 0.11667 -0.78195 0.11758 -0.78079 C 0.11862 -0.77987 0.11953 -0.77778 0.12057 -0.77709 C 0.12253 -0.77524 0.12474 -0.77524 0.12643 -0.77338 C 0.12747 -0.772 0.12839 -0.77061 0.12943 -0.76922 C 0.13086 -0.76806 0.13503 -0.76621 0.13633 -0.76551 C 0.13776 -0.76297 0.13945 -0.75903 0.14128 -0.75787 C 0.14323 -0.75649 0.14531 -0.75649 0.14727 -0.75579 C 0.15807 -0.75186 0.14063 -0.75579 0.16198 -0.75209 C 0.16432 -0.74954 0.16641 -0.74561 0.16888 -0.74445 C 0.1724 -0.74237 0.17617 -0.74306 0.17982 -0.74237 C 0.18464 -0.74144 0.18971 -0.73936 0.19453 -0.73866 C 0.20143 -0.73774 0.20846 -0.73727 0.21537 -0.73681 L 0.29531 -0.74237 C 0.29688 -0.7426 0.29857 -0.74399 0.30013 -0.74445 C 0.30287 -0.74514 0.30547 -0.74561 0.30807 -0.74653 C 0.31042 -0.74769 0.31263 -0.74908 0.31497 -0.75024 C 0.32083 -0.75301 0.32721 -0.75325 0.33281 -0.75787 C 0.34245 -0.76598 0.33724 -0.76274 0.34857 -0.76737 C 0.35443 -0.77246 0.36029 -0.77801 0.36628 -0.78287 C 0.36966 -0.78542 0.37292 -0.7875 0.37617 -0.79051 C 0.3793 -0.79329 0.38203 -0.79746 0.38503 -0.8 C 0.38854 -0.80301 0.39245 -0.8044 0.39596 -0.80764 C 0.39831 -0.8095 0.40039 -0.81343 0.40287 -0.81505 C 0.41641 -0.8257 0.41862 -0.82315 0.42943 -0.8345 C 0.43281 -0.83797 0.43607 -0.8419 0.43932 -0.84607 C 0.44935 -0.85857 0.44323 -0.85325 0.45417 -0.86482 C 0.47852 -0.89167 0.44622 -0.85371 0.46901 -0.88218 C 0.47409 -0.88889 0.47995 -0.89375 0.48477 -0.90139 C 0.48672 -0.90463 0.48854 -0.90811 0.49063 -0.91088 C 0.49518 -0.9169 0.50026 -0.92153 0.50443 -0.92848 C 0.50846 -0.93473 0.51198 -0.94213 0.51628 -0.94746 C 0.51901 -0.9507 0.52175 -0.95348 0.52422 -0.95695 C 0.52839 -0.9632 0.53216 -0.96991 0.53607 -0.97639 C 0.53802 -0.97963 0.53984 -0.98311 0.54193 -0.98588 C 0.54401 -0.98843 0.54596 -0.99075 0.54792 -0.99352 C 0.5526 -1.00047 0.55651 -1.00973 0.56172 -1.01482 C 0.56602 -1.01899 0.57188 -1.02431 0.57552 -1.0301 C 0.57721 -1.03287 0.57787 -1.03681 0.57943 -1.03959 C 0.58581 -1.05093 0.58581 -1.04746 0.59232 -1.0551 C 0.5944 -1.05741 0.59622 -1.06019 0.59818 -1.06274 C 0.59961 -1.06459 0.60078 -1.06667 0.60221 -1.06852 C 0.60417 -1.07107 0.60625 -1.07338 0.60807 -1.07616 C 0.61107 -1.08056 0.61367 -1.08635 0.61693 -1.08959 L 0.62292 -1.09537 C 0.62357 -1.09746 0.62396 -1.09977 0.62487 -1.10116 C 0.62565 -1.10255 0.62695 -1.10209 0.62787 -1.10301 C 0.63086 -1.10649 0.63333 -1.1125 0.63672 -1.11459 C 0.63776 -1.11528 0.6388 -1.11575 0.63971 -1.11644 C 0.64076 -1.11737 0.64271 -1.12061 0.64271 -1.12037 " pathEditMode="relative" rAng="0" ptsTypes="AAAAAAAAAA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30" y="-4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타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조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E690C1-B43D-4C0F-951C-52C1395DC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0818" y="368543"/>
            <a:ext cx="2170364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0F0C373-E995-4D29-9CDA-88B466DD379E}"/>
              </a:ext>
            </a:extLst>
          </p:cNvPr>
          <p:cNvGrpSpPr/>
          <p:nvPr/>
        </p:nvGrpSpPr>
        <p:grpSpPr>
          <a:xfrm>
            <a:off x="3750235" y="0"/>
            <a:ext cx="4691530" cy="6182943"/>
            <a:chOff x="3750235" y="0"/>
            <a:chExt cx="4691530" cy="61829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49CE0DA-7DE0-4933-8040-8DFA228CA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0235" y="0"/>
              <a:ext cx="4691530" cy="6182943"/>
            </a:xfrm>
            <a:prstGeom prst="rect">
              <a:avLst/>
            </a:prstGeom>
            <a:ln w="12700">
              <a:solidFill>
                <a:srgbClr val="0070C0"/>
              </a:solidFill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B5FE233-B441-4B61-9728-C053FF112483}"/>
                </a:ext>
              </a:extLst>
            </p:cNvPr>
            <p:cNvSpPr txBox="1"/>
            <p:nvPr/>
          </p:nvSpPr>
          <p:spPr>
            <a:xfrm>
              <a:off x="3819110" y="4893316"/>
              <a:ext cx="4622655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3000" i="1" dirty="0">
                  <a:latin typeface="+mn-ea"/>
                </a:rPr>
                <a:t>타조가  치타를  쫓아가요</a:t>
              </a:r>
              <a:r>
                <a:rPr lang="en-US" altLang="ko-KR" sz="3000" i="1" dirty="0">
                  <a:latin typeface="+mn-ea"/>
                </a:rPr>
                <a:t>. </a:t>
              </a:r>
              <a:endParaRPr lang="en-US" sz="3000" i="1" dirty="0">
                <a:latin typeface="+mn-ea"/>
              </a:endParaRPr>
            </a:p>
          </p:txBody>
        </p:sp>
      </p:grp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타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조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795748" y="48065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214250" y="48065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673459" y="48065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5316969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5760772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8388519-4C43-4331-B698-C8D2313D362B}"/>
              </a:ext>
            </a:extLst>
          </p:cNvPr>
          <p:cNvSpPr/>
          <p:nvPr/>
        </p:nvSpPr>
        <p:spPr>
          <a:xfrm>
            <a:off x="7041594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E30EBC8-6F71-40D5-8823-FE3B61F44357}"/>
              </a:ext>
            </a:extLst>
          </p:cNvPr>
          <p:cNvSpPr/>
          <p:nvPr/>
        </p:nvSpPr>
        <p:spPr>
          <a:xfrm>
            <a:off x="7399163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71530A0-B438-4482-9449-C9ECF99B72C6}"/>
              </a:ext>
            </a:extLst>
          </p:cNvPr>
          <p:cNvSpPr/>
          <p:nvPr/>
        </p:nvSpPr>
        <p:spPr>
          <a:xfrm>
            <a:off x="7767282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23E2F25-EFE1-428B-9549-796FDC39DECB}"/>
              </a:ext>
            </a:extLst>
          </p:cNvPr>
          <p:cNvSpPr/>
          <p:nvPr/>
        </p:nvSpPr>
        <p:spPr>
          <a:xfrm>
            <a:off x="6436957" y="4508443"/>
            <a:ext cx="1302760" cy="1302760"/>
          </a:xfrm>
          <a:prstGeom prst="ellips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쫓</a:t>
            </a:r>
            <a:endParaRPr lang="en-US" sz="6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804256A0-C2C7-4410-9766-4785B7F9529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22234230"/>
                  </p:ext>
                </p:extLst>
              </p:nvPr>
            </p:nvGraphicFramePr>
            <p:xfrm>
              <a:off x="8853235" y="4265736"/>
              <a:ext cx="3048000" cy="1714500"/>
            </p:xfrm>
            <a:graphic>
              <a:graphicData uri="http://schemas.microsoft.com/office/powerpoint/2016/slidezoom">
                <pslz:sldZm>
                  <pslz:sldZmObj sldId="863" cId="1763337795">
                    <pslz:zmPr id="{C6A4D908-D55F-4473-BA0F-27F962E42D84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804256A0-C2C7-4410-9766-4785B7F952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53235" y="426573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25" grpId="0" animBg="1"/>
      <p:bldP spid="31" grpId="0" animBg="1"/>
      <p:bldP spid="32" grpId="0" animBg="1"/>
      <p:bldP spid="33" grpId="0" animBg="1"/>
      <p:bldP spid="2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1028994" y="1896862"/>
            <a:ext cx="914400" cy="9144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 flipV="1">
            <a:off x="1553869" y="3095212"/>
            <a:ext cx="1418375" cy="45719"/>
          </a:xfrm>
          <a:prstGeom prst="ellipse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1689886" y="3240174"/>
            <a:ext cx="1282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b="1" dirty="0"/>
              <a:t> ㅗ</a:t>
            </a:r>
            <a:endParaRPr lang="en-US" sz="6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꼬    또    뽀    쏘    쪼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  꽃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짬 뽕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쫓아가요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ㅗ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028" name="Picture 4" descr="Chase cliparts - Clip Art Library">
            <a:extLst>
              <a:ext uri="{FF2B5EF4-FFF2-40B4-BE49-F238E27FC236}">
                <a16:creationId xmlns:a16="http://schemas.microsoft.com/office/drawing/2014/main" id="{D14D3946-0A7C-48F8-9347-8A8C2E05A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735" y="5031638"/>
            <a:ext cx="2793066" cy="126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FAA687-54EB-43A1-A0DB-740C691D4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7031" y="3660873"/>
            <a:ext cx="1937284" cy="941191"/>
          </a:xfrm>
          <a:prstGeom prst="rect">
            <a:avLst/>
          </a:prstGeom>
        </p:spPr>
      </p:pic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0736D6-39A7-4D55-A1DE-F3EEC0EE25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4100" y="1946678"/>
            <a:ext cx="1041678" cy="139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기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타</a:t>
            </a:r>
          </a:p>
        </p:txBody>
      </p:sp>
      <p:pic>
        <p:nvPicPr>
          <p:cNvPr id="10" name="Picture 9" descr="A close up of a guitar&#10;&#10;Description automatically generated">
            <a:extLst>
              <a:ext uri="{FF2B5EF4-FFF2-40B4-BE49-F238E27FC236}">
                <a16:creationId xmlns:a16="http://schemas.microsoft.com/office/drawing/2014/main" id="{51096819-794B-4910-9390-7A35C49539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948" y="561474"/>
            <a:ext cx="3922104" cy="249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0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기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D06FB9A5-D419-4085-85DE-C172EABF3E16}"/>
              </a:ext>
            </a:extLst>
          </p:cNvPr>
          <p:cNvSpPr/>
          <p:nvPr/>
        </p:nvSpPr>
        <p:spPr>
          <a:xfrm>
            <a:off x="5208919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기</a:t>
            </a:r>
          </a:p>
        </p:txBody>
      </p:sp>
      <p:sp>
        <p:nvSpPr>
          <p:cNvPr id="20" name="모서리가 둥근 직사각형 2">
            <a:extLst>
              <a:ext uri="{FF2B5EF4-FFF2-40B4-BE49-F238E27FC236}">
                <a16:creationId xmlns:a16="http://schemas.microsoft.com/office/drawing/2014/main" id="{E2DFF708-8F36-4476-994A-626F75BC3F5A}"/>
              </a:ext>
            </a:extLst>
          </p:cNvPr>
          <p:cNvSpPr/>
          <p:nvPr/>
        </p:nvSpPr>
        <p:spPr>
          <a:xfrm>
            <a:off x="7166056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B0B1CD-7A2E-43FD-872C-64157EE6AF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193" y="2393821"/>
            <a:ext cx="1537814" cy="1537814"/>
          </a:xfrm>
          <a:prstGeom prst="rect">
            <a:avLst/>
          </a:prstGeom>
        </p:spPr>
      </p:pic>
      <p:sp>
        <p:nvSpPr>
          <p:cNvPr id="21" name="모서리가 둥근 직사각형 2">
            <a:extLst>
              <a:ext uri="{FF2B5EF4-FFF2-40B4-BE49-F238E27FC236}">
                <a16:creationId xmlns:a16="http://schemas.microsoft.com/office/drawing/2014/main" id="{01561655-E659-4FE6-87C2-963EFD183EE1}"/>
              </a:ext>
            </a:extLst>
          </p:cNvPr>
          <p:cNvSpPr/>
          <p:nvPr/>
        </p:nvSpPr>
        <p:spPr>
          <a:xfrm>
            <a:off x="7166056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도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2" name="모서리가 둥근 직사각형 2">
            <a:extLst>
              <a:ext uri="{FF2B5EF4-FFF2-40B4-BE49-F238E27FC236}">
                <a16:creationId xmlns:a16="http://schemas.microsoft.com/office/drawing/2014/main" id="{FBDF30F9-01ED-43E8-BFA7-67CB2068D9EC}"/>
              </a:ext>
            </a:extLst>
          </p:cNvPr>
          <p:cNvSpPr/>
          <p:nvPr/>
        </p:nvSpPr>
        <p:spPr>
          <a:xfrm>
            <a:off x="5208919" y="54226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6E54A2-C8CE-4E72-B566-721C8E408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769" y="4293673"/>
            <a:ext cx="1670461" cy="1205568"/>
          </a:xfrm>
          <a:prstGeom prst="rect">
            <a:avLst/>
          </a:prstGeom>
        </p:spPr>
      </p:pic>
      <p:sp>
        <p:nvSpPr>
          <p:cNvPr id="25" name="모서리가 둥근 직사각형 2">
            <a:extLst>
              <a:ext uri="{FF2B5EF4-FFF2-40B4-BE49-F238E27FC236}">
                <a16:creationId xmlns:a16="http://schemas.microsoft.com/office/drawing/2014/main" id="{125C7A32-D14C-4B4F-B2CB-53D71A7C653C}"/>
              </a:ext>
            </a:extLst>
          </p:cNvPr>
          <p:cNvSpPr/>
          <p:nvPr/>
        </p:nvSpPr>
        <p:spPr>
          <a:xfrm>
            <a:off x="5208919" y="54226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모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6" name="모서리가 둥근 직사각형 2">
            <a:extLst>
              <a:ext uri="{FF2B5EF4-FFF2-40B4-BE49-F238E27FC236}">
                <a16:creationId xmlns:a16="http://schemas.microsoft.com/office/drawing/2014/main" id="{4524DE4D-5371-4D50-A864-A133519FB4AD}"/>
              </a:ext>
            </a:extLst>
          </p:cNvPr>
          <p:cNvSpPr/>
          <p:nvPr/>
        </p:nvSpPr>
        <p:spPr>
          <a:xfrm>
            <a:off x="5208919" y="4245378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11" name="Picture 10" descr="A close up of a train&#10;&#10;Description automatically generated">
            <a:extLst>
              <a:ext uri="{FF2B5EF4-FFF2-40B4-BE49-F238E27FC236}">
                <a16:creationId xmlns:a16="http://schemas.microsoft.com/office/drawing/2014/main" id="{38059B47-E670-488C-837B-2963F78EB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65" y="784952"/>
            <a:ext cx="2342067" cy="1147613"/>
          </a:xfrm>
          <a:prstGeom prst="rect">
            <a:avLst/>
          </a:prstGeom>
        </p:spPr>
      </p:pic>
      <p:sp>
        <p:nvSpPr>
          <p:cNvPr id="32" name="모서리가 둥근 직사각형 2">
            <a:extLst>
              <a:ext uri="{FF2B5EF4-FFF2-40B4-BE49-F238E27FC236}">
                <a16:creationId xmlns:a16="http://schemas.microsoft.com/office/drawing/2014/main" id="{0917BFF6-1A00-4061-87DB-063E09FDF662}"/>
              </a:ext>
            </a:extLst>
          </p:cNvPr>
          <p:cNvSpPr/>
          <p:nvPr/>
        </p:nvSpPr>
        <p:spPr>
          <a:xfrm>
            <a:off x="5208919" y="4245377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차</a:t>
            </a:r>
          </a:p>
        </p:txBody>
      </p:sp>
      <p:sp>
        <p:nvSpPr>
          <p:cNvPr id="33" name="모서리가 둥근 직사각형 2">
            <a:extLst>
              <a:ext uri="{FF2B5EF4-FFF2-40B4-BE49-F238E27FC236}">
                <a16:creationId xmlns:a16="http://schemas.microsoft.com/office/drawing/2014/main" id="{73D220AA-F1AE-405C-8C47-A968A069DFE9}"/>
              </a:ext>
            </a:extLst>
          </p:cNvPr>
          <p:cNvSpPr/>
          <p:nvPr/>
        </p:nvSpPr>
        <p:spPr>
          <a:xfrm>
            <a:off x="5208919" y="423694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차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4" name="모서리가 둥근 직사각형 2">
            <a:extLst>
              <a:ext uri="{FF2B5EF4-FFF2-40B4-BE49-F238E27FC236}">
                <a16:creationId xmlns:a16="http://schemas.microsoft.com/office/drawing/2014/main" id="{A2A767E9-9B12-42D8-8302-8BA944DF0075}"/>
              </a:ext>
            </a:extLst>
          </p:cNvPr>
          <p:cNvSpPr/>
          <p:nvPr/>
        </p:nvSpPr>
        <p:spPr>
          <a:xfrm>
            <a:off x="3251782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5" name="모서리가 둥근 직사각형 2">
            <a:extLst>
              <a:ext uri="{FF2B5EF4-FFF2-40B4-BE49-F238E27FC236}">
                <a16:creationId xmlns:a16="http://schemas.microsoft.com/office/drawing/2014/main" id="{7B698685-E358-46CB-B5BB-4A5084FB3737}"/>
              </a:ext>
            </a:extLst>
          </p:cNvPr>
          <p:cNvSpPr/>
          <p:nvPr/>
        </p:nvSpPr>
        <p:spPr>
          <a:xfrm>
            <a:off x="1294645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기</a:t>
            </a:r>
          </a:p>
        </p:txBody>
      </p:sp>
      <p:pic>
        <p:nvPicPr>
          <p:cNvPr id="14" name="Picture 13" descr="A flock of seagulls flying in the sky&#10;&#10;Description automatically generated">
            <a:extLst>
              <a:ext uri="{FF2B5EF4-FFF2-40B4-BE49-F238E27FC236}">
                <a16:creationId xmlns:a16="http://schemas.microsoft.com/office/drawing/2014/main" id="{12315F71-6449-481F-AA16-DEAAE572D9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324" y="2418319"/>
            <a:ext cx="1689208" cy="1169249"/>
          </a:xfrm>
          <a:prstGeom prst="rect">
            <a:avLst/>
          </a:prstGeom>
        </p:spPr>
      </p:pic>
      <p:sp>
        <p:nvSpPr>
          <p:cNvPr id="36" name="모서리가 둥근 직사각형 2">
            <a:extLst>
              <a:ext uri="{FF2B5EF4-FFF2-40B4-BE49-F238E27FC236}">
                <a16:creationId xmlns:a16="http://schemas.microsoft.com/office/drawing/2014/main" id="{D4739FAA-575A-4321-AF3D-D3A9851EDC3B}"/>
              </a:ext>
            </a:extLst>
          </p:cNvPr>
          <p:cNvSpPr/>
          <p:nvPr/>
        </p:nvSpPr>
        <p:spPr>
          <a:xfrm>
            <a:off x="3251782" y="239382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러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7" name="모서리가 둥근 직사각형 2">
            <a:extLst>
              <a:ext uri="{FF2B5EF4-FFF2-40B4-BE49-F238E27FC236}">
                <a16:creationId xmlns:a16="http://schemas.microsoft.com/office/drawing/2014/main" id="{B926A13F-D3A7-4542-A97B-5C8927549093}"/>
              </a:ext>
            </a:extLst>
          </p:cNvPr>
          <p:cNvSpPr/>
          <p:nvPr/>
        </p:nvSpPr>
        <p:spPr>
          <a:xfrm>
            <a:off x="3251782" y="54226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27" name="Picture 26" descr="A picture containing drawing&#10;&#10;Description automatically generated">
            <a:extLst>
              <a:ext uri="{FF2B5EF4-FFF2-40B4-BE49-F238E27FC236}">
                <a16:creationId xmlns:a16="http://schemas.microsoft.com/office/drawing/2014/main" id="{7E7B3A94-0D47-435E-ACDB-7D1D76D2F7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056" y="4193937"/>
            <a:ext cx="1277903" cy="1537815"/>
          </a:xfrm>
          <a:prstGeom prst="rect">
            <a:avLst/>
          </a:prstGeom>
        </p:spPr>
      </p:pic>
      <p:sp>
        <p:nvSpPr>
          <p:cNvPr id="39" name="모서리가 둥근 직사각형 2">
            <a:extLst>
              <a:ext uri="{FF2B5EF4-FFF2-40B4-BE49-F238E27FC236}">
                <a16:creationId xmlns:a16="http://schemas.microsoft.com/office/drawing/2014/main" id="{0999B39F-8A9B-407A-95EE-BE0FCFED079C}"/>
              </a:ext>
            </a:extLst>
          </p:cNvPr>
          <p:cNvSpPr/>
          <p:nvPr/>
        </p:nvSpPr>
        <p:spPr>
          <a:xfrm>
            <a:off x="3251782" y="54226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>
                <a:latin typeface="+mn-ea"/>
              </a:rPr>
              <a:t>아</a:t>
            </a:r>
            <a:endParaRPr lang="ko-KR" altLang="en-US" sz="8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111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9" grpId="0" animBg="1"/>
      <p:bldP spid="39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ECF905-856D-465E-A51D-401F41438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4510" y="0"/>
            <a:ext cx="4667125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타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543901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754A962-5E93-46C7-A2FA-A30DEAA4DBE7}"/>
              </a:ext>
            </a:extLst>
          </p:cNvPr>
          <p:cNvSpPr/>
          <p:nvPr/>
        </p:nvSpPr>
        <p:spPr>
          <a:xfrm>
            <a:off x="4959445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5396825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5DEB5AA-BDE2-48DC-BBFA-C29167E61E70}"/>
              </a:ext>
            </a:extLst>
          </p:cNvPr>
          <p:cNvSpPr/>
          <p:nvPr/>
        </p:nvSpPr>
        <p:spPr>
          <a:xfrm>
            <a:off x="6369083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6786328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7222007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19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5" grpId="0" animBg="1"/>
      <p:bldP spid="28" grpId="0" animBg="1"/>
      <p:bldP spid="33" grpId="0" animBg="1"/>
      <p:bldP spid="34" grpId="0" animBg="1"/>
      <p:bldP spid="3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탁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CE8637-7E61-4ADA-9990-B2CA58C8E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799" y="587936"/>
            <a:ext cx="2634402" cy="246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019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 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3560A3-0AD1-4F5E-B7D8-5B37980C7FA7}"/>
              </a:ext>
            </a:extLst>
          </p:cNvPr>
          <p:cNvGrpSpPr/>
          <p:nvPr/>
        </p:nvGrpSpPr>
        <p:grpSpPr>
          <a:xfrm>
            <a:off x="82473" y="4271467"/>
            <a:ext cx="12029351" cy="1196702"/>
            <a:chOff x="82473" y="4271467"/>
            <a:chExt cx="12029351" cy="1196702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369CC70-FD29-4CE4-B51F-808C93844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73" y="4271467"/>
              <a:ext cx="12029351" cy="1196702"/>
            </a:xfrm>
            <a:prstGeom prst="rect">
              <a:avLst/>
            </a:prstGeom>
            <a:ln w="57150">
              <a:solidFill>
                <a:srgbClr val="00B05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D217C39-4071-4A32-B01B-14EE76D31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92449" y="4300968"/>
              <a:ext cx="760988" cy="401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구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D06FB9A5-D419-4085-85DE-C172EABF3E16}"/>
              </a:ext>
            </a:extLst>
          </p:cNvPr>
          <p:cNvSpPr/>
          <p:nvPr/>
        </p:nvSpPr>
        <p:spPr>
          <a:xfrm>
            <a:off x="5365193" y="197718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구</a:t>
            </a:r>
          </a:p>
        </p:txBody>
      </p:sp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77601C62-258C-4AD7-A49A-1A3AB682E4A5}"/>
              </a:ext>
            </a:extLst>
          </p:cNvPr>
          <p:cNvSpPr/>
          <p:nvPr/>
        </p:nvSpPr>
        <p:spPr>
          <a:xfrm>
            <a:off x="5365193" y="362324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51B5593-317A-42B1-BB2C-C01B669AE3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067" y="530524"/>
            <a:ext cx="2045541" cy="1124267"/>
          </a:xfrm>
          <a:prstGeom prst="rect">
            <a:avLst/>
          </a:prstGeom>
        </p:spPr>
      </p:pic>
      <p:sp>
        <p:nvSpPr>
          <p:cNvPr id="28" name="모서리가 둥근 직사각형 2">
            <a:extLst>
              <a:ext uri="{FF2B5EF4-FFF2-40B4-BE49-F238E27FC236}">
                <a16:creationId xmlns:a16="http://schemas.microsoft.com/office/drawing/2014/main" id="{BDF6D6A7-1C4A-4C32-8175-F7A6FFD23197}"/>
              </a:ext>
            </a:extLst>
          </p:cNvPr>
          <p:cNvSpPr/>
          <p:nvPr/>
        </p:nvSpPr>
        <p:spPr>
          <a:xfrm>
            <a:off x="5365193" y="360785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두</a:t>
            </a:r>
          </a:p>
        </p:txBody>
      </p:sp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63DCA4D4-D520-4496-80F2-BA3D54F88DB6}"/>
              </a:ext>
            </a:extLst>
          </p:cNvPr>
          <p:cNvSpPr/>
          <p:nvPr/>
        </p:nvSpPr>
        <p:spPr>
          <a:xfrm>
            <a:off x="7260608" y="197718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0" name="모서리가 둥근 직사각형 2">
            <a:extLst>
              <a:ext uri="{FF2B5EF4-FFF2-40B4-BE49-F238E27FC236}">
                <a16:creationId xmlns:a16="http://schemas.microsoft.com/office/drawing/2014/main" id="{8CFB0AF1-E26B-4233-843B-9D1F44EE0D5B}"/>
              </a:ext>
            </a:extLst>
          </p:cNvPr>
          <p:cNvSpPr/>
          <p:nvPr/>
        </p:nvSpPr>
        <p:spPr>
          <a:xfrm>
            <a:off x="3469778" y="197718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9" name="Picture 8" descr="A close up of food&#10;&#10;Description automatically generated">
            <a:extLst>
              <a:ext uri="{FF2B5EF4-FFF2-40B4-BE49-F238E27FC236}">
                <a16:creationId xmlns:a16="http://schemas.microsoft.com/office/drawing/2014/main" id="{6540A60C-2E13-46D5-9D6B-87DABC8DA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955" y="1888240"/>
            <a:ext cx="2295887" cy="1451811"/>
          </a:xfrm>
          <a:prstGeom prst="rect">
            <a:avLst/>
          </a:prstGeom>
        </p:spPr>
      </p:pic>
      <p:sp>
        <p:nvSpPr>
          <p:cNvPr id="38" name="모서리가 둥근 직사각형 2">
            <a:extLst>
              <a:ext uri="{FF2B5EF4-FFF2-40B4-BE49-F238E27FC236}">
                <a16:creationId xmlns:a16="http://schemas.microsoft.com/office/drawing/2014/main" id="{27A048ED-91B3-4216-99F1-5C7ED5DFB81B}"/>
              </a:ext>
            </a:extLst>
          </p:cNvPr>
          <p:cNvSpPr/>
          <p:nvPr/>
        </p:nvSpPr>
        <p:spPr>
          <a:xfrm>
            <a:off x="7260608" y="197718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마</a:t>
            </a:r>
          </a:p>
        </p:txBody>
      </p:sp>
      <p:sp>
        <p:nvSpPr>
          <p:cNvPr id="40" name="모서리가 둥근 직사각형 2">
            <a:extLst>
              <a:ext uri="{FF2B5EF4-FFF2-40B4-BE49-F238E27FC236}">
                <a16:creationId xmlns:a16="http://schemas.microsoft.com/office/drawing/2014/main" id="{FF43C5CC-9DC9-4BB8-B111-C37B4CEC0728}"/>
              </a:ext>
            </a:extLst>
          </p:cNvPr>
          <p:cNvSpPr/>
          <p:nvPr/>
        </p:nvSpPr>
        <p:spPr>
          <a:xfrm>
            <a:off x="3469778" y="1977189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고</a:t>
            </a:r>
          </a:p>
        </p:txBody>
      </p:sp>
      <p:sp>
        <p:nvSpPr>
          <p:cNvPr id="41" name="모서리가 둥근 직사각형 2" hidden="1">
            <a:extLst>
              <a:ext uri="{FF2B5EF4-FFF2-40B4-BE49-F238E27FC236}">
                <a16:creationId xmlns:a16="http://schemas.microsoft.com/office/drawing/2014/main" id="{4E202BED-888A-496D-908B-859E8044CC19}"/>
              </a:ext>
            </a:extLst>
          </p:cNvPr>
          <p:cNvSpPr/>
          <p:nvPr/>
        </p:nvSpPr>
        <p:spPr>
          <a:xfrm>
            <a:off x="3469778" y="32614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42" name="모서리가 둥근 직사각형 2" hidden="1">
            <a:extLst>
              <a:ext uri="{FF2B5EF4-FFF2-40B4-BE49-F238E27FC236}">
                <a16:creationId xmlns:a16="http://schemas.microsoft.com/office/drawing/2014/main" id="{E502A3ED-DA2D-4053-9FE8-1C1B2815F641}"/>
              </a:ext>
            </a:extLst>
          </p:cNvPr>
          <p:cNvSpPr/>
          <p:nvPr/>
        </p:nvSpPr>
        <p:spPr>
          <a:xfrm>
            <a:off x="7260608" y="362823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pic>
        <p:nvPicPr>
          <p:cNvPr id="12" name="Picture 11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6B0F2A9B-B2B6-49FC-AFFF-A89DC9B0A8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422" y="4872140"/>
            <a:ext cx="1537814" cy="1310803"/>
          </a:xfrm>
          <a:prstGeom prst="rect">
            <a:avLst/>
          </a:prstGeom>
        </p:spPr>
      </p:pic>
      <p:pic>
        <p:nvPicPr>
          <p:cNvPr id="15" name="Picture 14" descr="A close up of a basket&#10;&#10;Description automatically generated">
            <a:extLst>
              <a:ext uri="{FF2B5EF4-FFF2-40B4-BE49-F238E27FC236}">
                <a16:creationId xmlns:a16="http://schemas.microsoft.com/office/drawing/2014/main" id="{C52D2411-C86A-40AE-A70C-1213FC4B0A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681" y="4725937"/>
            <a:ext cx="1192898" cy="1467244"/>
          </a:xfrm>
          <a:prstGeom prst="rect">
            <a:avLst/>
          </a:prstGeom>
        </p:spPr>
      </p:pic>
      <p:sp>
        <p:nvSpPr>
          <p:cNvPr id="50" name="모서리가 둥근 직사각형 2">
            <a:extLst>
              <a:ext uri="{FF2B5EF4-FFF2-40B4-BE49-F238E27FC236}">
                <a16:creationId xmlns:a16="http://schemas.microsoft.com/office/drawing/2014/main" id="{A1733CF0-B60A-430B-95EA-D3CB0D5ED905}"/>
              </a:ext>
            </a:extLst>
          </p:cNvPr>
          <p:cNvSpPr/>
          <p:nvPr/>
        </p:nvSpPr>
        <p:spPr>
          <a:xfrm>
            <a:off x="3469778" y="34088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51" name="모서리가 둥근 직사각형 2">
            <a:extLst>
              <a:ext uri="{FF2B5EF4-FFF2-40B4-BE49-F238E27FC236}">
                <a16:creationId xmlns:a16="http://schemas.microsoft.com/office/drawing/2014/main" id="{14F39AF0-58DD-4ECB-9812-3353D925B6EC}"/>
              </a:ext>
            </a:extLst>
          </p:cNvPr>
          <p:cNvSpPr/>
          <p:nvPr/>
        </p:nvSpPr>
        <p:spPr>
          <a:xfrm>
            <a:off x="7336807" y="362324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52" name="모서리가 둥근 직사각형 2">
            <a:extLst>
              <a:ext uri="{FF2B5EF4-FFF2-40B4-BE49-F238E27FC236}">
                <a16:creationId xmlns:a16="http://schemas.microsoft.com/office/drawing/2014/main" id="{81CB7454-943F-4DA2-87E4-7CFC3A766FFF}"/>
              </a:ext>
            </a:extLst>
          </p:cNvPr>
          <p:cNvSpPr/>
          <p:nvPr/>
        </p:nvSpPr>
        <p:spPr>
          <a:xfrm>
            <a:off x="3469778" y="34088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너</a:t>
            </a:r>
          </a:p>
        </p:txBody>
      </p:sp>
      <p:sp>
        <p:nvSpPr>
          <p:cNvPr id="53" name="모서리가 둥근 직사각형 2">
            <a:extLst>
              <a:ext uri="{FF2B5EF4-FFF2-40B4-BE49-F238E27FC236}">
                <a16:creationId xmlns:a16="http://schemas.microsoft.com/office/drawing/2014/main" id="{7A805CCE-0518-498D-BBE9-7B1168C9C9A0}"/>
              </a:ext>
            </a:extLst>
          </p:cNvPr>
          <p:cNvSpPr/>
          <p:nvPr/>
        </p:nvSpPr>
        <p:spPr>
          <a:xfrm>
            <a:off x="7336807" y="362324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리</a:t>
            </a:r>
          </a:p>
        </p:txBody>
      </p:sp>
      <p:sp>
        <p:nvSpPr>
          <p:cNvPr id="54" name="모서리가 둥근 직사각형 2">
            <a:extLst>
              <a:ext uri="{FF2B5EF4-FFF2-40B4-BE49-F238E27FC236}">
                <a16:creationId xmlns:a16="http://schemas.microsoft.com/office/drawing/2014/main" id="{BA707794-A0FB-4FC4-A81A-507AE612FB62}"/>
              </a:ext>
            </a:extLst>
          </p:cNvPr>
          <p:cNvSpPr/>
          <p:nvPr/>
        </p:nvSpPr>
        <p:spPr>
          <a:xfrm>
            <a:off x="7260608" y="340885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55" name="모서리가 둥근 직사각형 2">
            <a:extLst>
              <a:ext uri="{FF2B5EF4-FFF2-40B4-BE49-F238E27FC236}">
                <a16:creationId xmlns:a16="http://schemas.microsoft.com/office/drawing/2014/main" id="{D5134F69-43BA-4D42-9FDD-7AB10EE4B6FB}"/>
              </a:ext>
            </a:extLst>
          </p:cNvPr>
          <p:cNvSpPr/>
          <p:nvPr/>
        </p:nvSpPr>
        <p:spPr>
          <a:xfrm>
            <a:off x="3469778" y="362408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56" name="모서리가 둥근 직사각형 2">
            <a:extLst>
              <a:ext uri="{FF2B5EF4-FFF2-40B4-BE49-F238E27FC236}">
                <a16:creationId xmlns:a16="http://schemas.microsoft.com/office/drawing/2014/main" id="{C70E7B03-58A2-4CD7-8937-524722B84DC9}"/>
              </a:ext>
            </a:extLst>
          </p:cNvPr>
          <p:cNvSpPr/>
          <p:nvPr/>
        </p:nvSpPr>
        <p:spPr>
          <a:xfrm>
            <a:off x="7260608" y="340464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바</a:t>
            </a:r>
          </a:p>
        </p:txBody>
      </p:sp>
      <p:sp>
        <p:nvSpPr>
          <p:cNvPr id="57" name="모서리가 둥근 직사각형 2">
            <a:extLst>
              <a:ext uri="{FF2B5EF4-FFF2-40B4-BE49-F238E27FC236}">
                <a16:creationId xmlns:a16="http://schemas.microsoft.com/office/drawing/2014/main" id="{928E3C2E-9C0A-4399-9D90-2F1E7A01B902}"/>
              </a:ext>
            </a:extLst>
          </p:cNvPr>
          <p:cNvSpPr/>
          <p:nvPr/>
        </p:nvSpPr>
        <p:spPr>
          <a:xfrm>
            <a:off x="3469778" y="362366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니</a:t>
            </a:r>
          </a:p>
        </p:txBody>
      </p:sp>
    </p:spTree>
    <p:extLst>
      <p:ext uri="{BB962C8B-B14F-4D97-AF65-F5344CB8AC3E}">
        <p14:creationId xmlns:p14="http://schemas.microsoft.com/office/powerpoint/2010/main" val="3829019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8" grpId="0" animBg="1"/>
      <p:bldP spid="38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980B15-5F80-497B-8C78-42FB27996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309" y="0"/>
            <a:ext cx="4515382" cy="6173297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1195" y="19114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1196" y="30243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914804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탁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660476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590043" y="48551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5970214" y="48551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6915880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7350385" y="482974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878A47-4E9F-4522-8BA3-9D92E427B9BF}"/>
              </a:ext>
            </a:extLst>
          </p:cNvPr>
          <p:cNvSpPr/>
          <p:nvPr/>
        </p:nvSpPr>
        <p:spPr>
          <a:xfrm>
            <a:off x="5335472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540565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1" grpId="0" animBg="1"/>
      <p:bldP spid="22" grpId="0" animBg="1"/>
      <p:bldP spid="25" grpId="0" animBg="1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04688-435E-4CB9-B43C-F71BB3D76FA4}"/>
              </a:ext>
            </a:extLst>
          </p:cNvPr>
          <p:cNvSpPr txBox="1"/>
          <p:nvPr/>
        </p:nvSpPr>
        <p:spPr>
          <a:xfrm>
            <a:off x="3899104" y="883840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963242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ㅌ</a:t>
            </a:r>
            <a:r>
              <a:rPr lang="en-US" altLang="ko-KR" sz="2800" b="1" dirty="0"/>
              <a:t>(t)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0E472-E70F-4952-86B9-D8AEB5B9817E}"/>
              </a:ext>
            </a:extLst>
          </p:cNvPr>
          <p:cNvSpPr txBox="1"/>
          <p:nvPr/>
        </p:nvSpPr>
        <p:spPr>
          <a:xfrm>
            <a:off x="4984750" y="25270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터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4046E-7983-430E-B265-30A48A00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03" y="24203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ㅌ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/>
                <a:t>ㅓ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ㅓ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터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8C3C89B-DD91-4A29-9BF1-30EDBCF6FD06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730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48187" y="4412287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터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3" y="275344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터</a:t>
            </a:r>
          </a:p>
        </p:txBody>
      </p:sp>
      <p:sp>
        <p:nvSpPr>
          <p:cNvPr id="4" name="타원 3"/>
          <p:cNvSpPr/>
          <p:nvPr/>
        </p:nvSpPr>
        <p:spPr>
          <a:xfrm>
            <a:off x="4652024" y="1374805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터</a:t>
            </a:r>
          </a:p>
        </p:txBody>
      </p:sp>
      <p:sp>
        <p:nvSpPr>
          <p:cNvPr id="5" name="타원 4"/>
          <p:cNvSpPr/>
          <p:nvPr/>
        </p:nvSpPr>
        <p:spPr>
          <a:xfrm>
            <a:off x="215673" y="17216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A2E52"/>
            </a:gs>
            <a:gs pos="90000">
              <a:srgbClr val="3D6DC3"/>
            </a:gs>
            <a:gs pos="100000">
              <a:schemeClr val="accent1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70">
            <a:extLst>
              <a:ext uri="{FF2B5EF4-FFF2-40B4-BE49-F238E27FC236}">
                <a16:creationId xmlns:a16="http://schemas.microsoft.com/office/drawing/2014/main" id="{94D0649A-3037-437A-BD99-BF7EF03D4830}"/>
              </a:ext>
            </a:extLst>
          </p:cNvPr>
          <p:cNvSpPr txBox="1"/>
          <p:nvPr/>
        </p:nvSpPr>
        <p:spPr>
          <a:xfrm>
            <a:off x="0" y="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터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찾으세요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86E4D84-E8C1-4EDE-A4AA-5EB0485EED53}"/>
              </a:ext>
            </a:extLst>
          </p:cNvPr>
          <p:cNvSpPr/>
          <p:nvPr/>
        </p:nvSpPr>
        <p:spPr>
          <a:xfrm>
            <a:off x="3317264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A88036-1203-42E7-B76E-B9ABDAB82E1D}"/>
              </a:ext>
            </a:extLst>
          </p:cNvPr>
          <p:cNvSpPr/>
          <p:nvPr/>
        </p:nvSpPr>
        <p:spPr>
          <a:xfrm>
            <a:off x="3781915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glow rad="584200">
              <a:schemeClr val="bg1">
                <a:alpha val="16000"/>
              </a:schemeClr>
            </a:glo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ight Triangle 3">
            <a:extLst>
              <a:ext uri="{FF2B5EF4-FFF2-40B4-BE49-F238E27FC236}">
                <a16:creationId xmlns:a16="http://schemas.microsoft.com/office/drawing/2014/main" id="{C0C25C4F-9AB5-4CA2-B94F-D7D3FCA56E11}"/>
              </a:ext>
            </a:extLst>
          </p:cNvPr>
          <p:cNvSpPr/>
          <p:nvPr/>
        </p:nvSpPr>
        <p:spPr>
          <a:xfrm>
            <a:off x="4600529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ight Triangle 3">
            <a:extLst>
              <a:ext uri="{FF2B5EF4-FFF2-40B4-BE49-F238E27FC236}">
                <a16:creationId xmlns:a16="http://schemas.microsoft.com/office/drawing/2014/main" id="{291443A8-E47A-45C5-9F74-F8154744AFCB}"/>
              </a:ext>
            </a:extLst>
          </p:cNvPr>
          <p:cNvSpPr/>
          <p:nvPr/>
        </p:nvSpPr>
        <p:spPr>
          <a:xfrm>
            <a:off x="4557654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Triangle 3">
            <a:extLst>
              <a:ext uri="{FF2B5EF4-FFF2-40B4-BE49-F238E27FC236}">
                <a16:creationId xmlns:a16="http://schemas.microsoft.com/office/drawing/2014/main" id="{3F05304B-F53A-4826-8A50-D1E6E0B4FA41}"/>
              </a:ext>
            </a:extLst>
          </p:cNvPr>
          <p:cNvSpPr/>
          <p:nvPr/>
        </p:nvSpPr>
        <p:spPr>
          <a:xfrm flipH="1">
            <a:off x="3296557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3E03202-24FE-42B4-B6FF-F110D6865F48}"/>
              </a:ext>
            </a:extLst>
          </p:cNvPr>
          <p:cNvSpPr/>
          <p:nvPr/>
        </p:nvSpPr>
        <p:spPr>
          <a:xfrm flipH="1">
            <a:off x="3296557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Oval 6">
            <a:extLst>
              <a:ext uri="{FF2B5EF4-FFF2-40B4-BE49-F238E27FC236}">
                <a16:creationId xmlns:a16="http://schemas.microsoft.com/office/drawing/2014/main" id="{6F882983-9108-42C1-B848-D942F0524F77}"/>
              </a:ext>
            </a:extLst>
          </p:cNvPr>
          <p:cNvSpPr/>
          <p:nvPr/>
        </p:nvSpPr>
        <p:spPr>
          <a:xfrm>
            <a:off x="6341139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29D1518-ECEE-4993-B0A7-A255F81FD42E}"/>
              </a:ext>
            </a:extLst>
          </p:cNvPr>
          <p:cNvSpPr/>
          <p:nvPr/>
        </p:nvSpPr>
        <p:spPr>
          <a:xfrm>
            <a:off x="6805790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glow rad="584200">
              <a:schemeClr val="bg1">
                <a:alpha val="16000"/>
              </a:schemeClr>
            </a:glo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ight Triangle 3">
            <a:extLst>
              <a:ext uri="{FF2B5EF4-FFF2-40B4-BE49-F238E27FC236}">
                <a16:creationId xmlns:a16="http://schemas.microsoft.com/office/drawing/2014/main" id="{4D637E61-5B4A-4BE0-82D7-887491A6AF70}"/>
              </a:ext>
            </a:extLst>
          </p:cNvPr>
          <p:cNvSpPr/>
          <p:nvPr/>
        </p:nvSpPr>
        <p:spPr>
          <a:xfrm>
            <a:off x="7624404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3A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ight Triangle 3">
            <a:extLst>
              <a:ext uri="{FF2B5EF4-FFF2-40B4-BE49-F238E27FC236}">
                <a16:creationId xmlns:a16="http://schemas.microsoft.com/office/drawing/2014/main" id="{F81BFA58-E511-4FF4-804B-4B6DDA1718A7}"/>
              </a:ext>
            </a:extLst>
          </p:cNvPr>
          <p:cNvSpPr/>
          <p:nvPr/>
        </p:nvSpPr>
        <p:spPr>
          <a:xfrm>
            <a:off x="7581529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ight Triangle 3">
            <a:extLst>
              <a:ext uri="{FF2B5EF4-FFF2-40B4-BE49-F238E27FC236}">
                <a16:creationId xmlns:a16="http://schemas.microsoft.com/office/drawing/2014/main" id="{46C81307-AF30-49B7-BC72-DB5E1A110C82}"/>
              </a:ext>
            </a:extLst>
          </p:cNvPr>
          <p:cNvSpPr/>
          <p:nvPr/>
        </p:nvSpPr>
        <p:spPr>
          <a:xfrm flipH="1">
            <a:off x="6320432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3A2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12ED2D60-CA59-44BD-9A29-CC07D5D4A210}"/>
              </a:ext>
            </a:extLst>
          </p:cNvPr>
          <p:cNvSpPr/>
          <p:nvPr/>
        </p:nvSpPr>
        <p:spPr>
          <a:xfrm flipH="1">
            <a:off x="6320432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9" name="Oval 6">
            <a:extLst>
              <a:ext uri="{FF2B5EF4-FFF2-40B4-BE49-F238E27FC236}">
                <a16:creationId xmlns:a16="http://schemas.microsoft.com/office/drawing/2014/main" id="{541762C5-8E7A-4308-B077-F8C70E775E67}"/>
              </a:ext>
            </a:extLst>
          </p:cNvPr>
          <p:cNvSpPr/>
          <p:nvPr/>
        </p:nvSpPr>
        <p:spPr>
          <a:xfrm>
            <a:off x="9365014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CC38A8-6BC9-4474-9C96-82B196CCDC5C}"/>
              </a:ext>
            </a:extLst>
          </p:cNvPr>
          <p:cNvSpPr/>
          <p:nvPr/>
        </p:nvSpPr>
        <p:spPr>
          <a:xfrm>
            <a:off x="9829665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glow rad="584200">
              <a:schemeClr val="bg1">
                <a:alpha val="16000"/>
              </a:schemeClr>
            </a:glo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ight Triangle 3">
            <a:extLst>
              <a:ext uri="{FF2B5EF4-FFF2-40B4-BE49-F238E27FC236}">
                <a16:creationId xmlns:a16="http://schemas.microsoft.com/office/drawing/2014/main" id="{B3F3FC55-90E8-4CD2-B126-BA9300171782}"/>
              </a:ext>
            </a:extLst>
          </p:cNvPr>
          <p:cNvSpPr/>
          <p:nvPr/>
        </p:nvSpPr>
        <p:spPr>
          <a:xfrm>
            <a:off x="10648279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Triangle 3">
            <a:extLst>
              <a:ext uri="{FF2B5EF4-FFF2-40B4-BE49-F238E27FC236}">
                <a16:creationId xmlns:a16="http://schemas.microsoft.com/office/drawing/2014/main" id="{5E2E85AD-D4DC-40AC-9FFF-6589E1011018}"/>
              </a:ext>
            </a:extLst>
          </p:cNvPr>
          <p:cNvSpPr/>
          <p:nvPr/>
        </p:nvSpPr>
        <p:spPr>
          <a:xfrm>
            <a:off x="10605404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ight Triangle 3">
            <a:extLst>
              <a:ext uri="{FF2B5EF4-FFF2-40B4-BE49-F238E27FC236}">
                <a16:creationId xmlns:a16="http://schemas.microsoft.com/office/drawing/2014/main" id="{6982B79A-CF5E-4DDA-9754-17519354B8E6}"/>
              </a:ext>
            </a:extLst>
          </p:cNvPr>
          <p:cNvSpPr/>
          <p:nvPr/>
        </p:nvSpPr>
        <p:spPr>
          <a:xfrm flipH="1">
            <a:off x="9344307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D67E6716-1F20-4C8E-9CAC-E729C22C9B7E}"/>
              </a:ext>
            </a:extLst>
          </p:cNvPr>
          <p:cNvSpPr/>
          <p:nvPr/>
        </p:nvSpPr>
        <p:spPr>
          <a:xfrm flipH="1">
            <a:off x="9344307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7" name="Oval 6">
            <a:extLst>
              <a:ext uri="{FF2B5EF4-FFF2-40B4-BE49-F238E27FC236}">
                <a16:creationId xmlns:a16="http://schemas.microsoft.com/office/drawing/2014/main" id="{CE8563ED-3F06-460C-8068-B90786122D57}"/>
              </a:ext>
            </a:extLst>
          </p:cNvPr>
          <p:cNvSpPr/>
          <p:nvPr/>
        </p:nvSpPr>
        <p:spPr>
          <a:xfrm>
            <a:off x="293389" y="2461301"/>
            <a:ext cx="2567398" cy="980866"/>
          </a:xfrm>
          <a:custGeom>
            <a:avLst/>
            <a:gdLst>
              <a:gd name="connsiteX0" fmla="*/ 0 w 2608540"/>
              <a:gd name="connsiteY0" fmla="*/ 307922 h 615843"/>
              <a:gd name="connsiteX1" fmla="*/ 1304270 w 2608540"/>
              <a:gd name="connsiteY1" fmla="*/ 0 h 615843"/>
              <a:gd name="connsiteX2" fmla="*/ 2608540 w 2608540"/>
              <a:gd name="connsiteY2" fmla="*/ 307922 h 615843"/>
              <a:gd name="connsiteX3" fmla="*/ 1304270 w 2608540"/>
              <a:gd name="connsiteY3" fmla="*/ 615844 h 615843"/>
              <a:gd name="connsiteX4" fmla="*/ 0 w 2608540"/>
              <a:gd name="connsiteY4" fmla="*/ 307922 h 615843"/>
              <a:gd name="connsiteX0" fmla="*/ 7 w 2608547"/>
              <a:gd name="connsiteY0" fmla="*/ 691380 h 999302"/>
              <a:gd name="connsiteX1" fmla="*/ 1319025 w 2608547"/>
              <a:gd name="connsiteY1" fmla="*/ 0 h 999302"/>
              <a:gd name="connsiteX2" fmla="*/ 2608547 w 2608547"/>
              <a:gd name="connsiteY2" fmla="*/ 691380 h 999302"/>
              <a:gd name="connsiteX3" fmla="*/ 1304277 w 2608547"/>
              <a:gd name="connsiteY3" fmla="*/ 999302 h 999302"/>
              <a:gd name="connsiteX4" fmla="*/ 7 w 2608547"/>
              <a:gd name="connsiteY4" fmla="*/ 691380 h 999302"/>
              <a:gd name="connsiteX0" fmla="*/ 6 w 2600182"/>
              <a:gd name="connsiteY0" fmla="*/ 691380 h 999302"/>
              <a:gd name="connsiteX1" fmla="*/ 1319024 w 2600182"/>
              <a:gd name="connsiteY1" fmla="*/ 0 h 999302"/>
              <a:gd name="connsiteX2" fmla="*/ 2600182 w 2600182"/>
              <a:gd name="connsiteY2" fmla="*/ 691380 h 999302"/>
              <a:gd name="connsiteX3" fmla="*/ 1304276 w 2600182"/>
              <a:gd name="connsiteY3" fmla="*/ 999302 h 999302"/>
              <a:gd name="connsiteX4" fmla="*/ 6 w 2600182"/>
              <a:gd name="connsiteY4" fmla="*/ 691380 h 999302"/>
              <a:gd name="connsiteX0" fmla="*/ 6 w 2583453"/>
              <a:gd name="connsiteY0" fmla="*/ 691380 h 999302"/>
              <a:gd name="connsiteX1" fmla="*/ 1302295 w 2583453"/>
              <a:gd name="connsiteY1" fmla="*/ 0 h 999302"/>
              <a:gd name="connsiteX2" fmla="*/ 2583453 w 2583453"/>
              <a:gd name="connsiteY2" fmla="*/ 691380 h 999302"/>
              <a:gd name="connsiteX3" fmla="*/ 1287547 w 2583453"/>
              <a:gd name="connsiteY3" fmla="*/ 999302 h 999302"/>
              <a:gd name="connsiteX4" fmla="*/ 6 w 2583453"/>
              <a:gd name="connsiteY4" fmla="*/ 691380 h 999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3453" h="999302">
                <a:moveTo>
                  <a:pt x="6" y="691380"/>
                </a:moveTo>
                <a:cubicBezTo>
                  <a:pt x="2464" y="524830"/>
                  <a:pt x="871721" y="0"/>
                  <a:pt x="1302295" y="0"/>
                </a:cubicBezTo>
                <a:cubicBezTo>
                  <a:pt x="1732869" y="0"/>
                  <a:pt x="2583453" y="521319"/>
                  <a:pt x="2583453" y="691380"/>
                </a:cubicBezTo>
                <a:cubicBezTo>
                  <a:pt x="2583453" y="861441"/>
                  <a:pt x="1718121" y="999302"/>
                  <a:pt x="1287547" y="999302"/>
                </a:cubicBezTo>
                <a:cubicBezTo>
                  <a:pt x="856973" y="999302"/>
                  <a:pt x="-2452" y="857930"/>
                  <a:pt x="6" y="69138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3EE02664-246F-4847-9413-533CEE616BF3}"/>
              </a:ext>
            </a:extLst>
          </p:cNvPr>
          <p:cNvSpPr/>
          <p:nvPr/>
        </p:nvSpPr>
        <p:spPr>
          <a:xfrm>
            <a:off x="758040" y="2343961"/>
            <a:ext cx="1551477" cy="1584158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glow rad="584200">
              <a:schemeClr val="bg1">
                <a:alpha val="16000"/>
              </a:schemeClr>
            </a:glo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ight Triangle 3">
            <a:extLst>
              <a:ext uri="{FF2B5EF4-FFF2-40B4-BE49-F238E27FC236}">
                <a16:creationId xmlns:a16="http://schemas.microsoft.com/office/drawing/2014/main" id="{391105D2-FE51-48D2-B10E-88F7083FDC51}"/>
              </a:ext>
            </a:extLst>
          </p:cNvPr>
          <p:cNvSpPr/>
          <p:nvPr/>
        </p:nvSpPr>
        <p:spPr>
          <a:xfrm>
            <a:off x="1576654" y="927079"/>
            <a:ext cx="1304568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ight Triangle 3">
            <a:extLst>
              <a:ext uri="{FF2B5EF4-FFF2-40B4-BE49-F238E27FC236}">
                <a16:creationId xmlns:a16="http://schemas.microsoft.com/office/drawing/2014/main" id="{ECA772F7-61BB-407E-993B-A3DC883A881C}"/>
              </a:ext>
            </a:extLst>
          </p:cNvPr>
          <p:cNvSpPr/>
          <p:nvPr/>
        </p:nvSpPr>
        <p:spPr>
          <a:xfrm>
            <a:off x="1533779" y="1163541"/>
            <a:ext cx="681908" cy="162232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00140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00140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  <a:gd name="connsiteX0" fmla="*/ 8187 w 1290978"/>
              <a:gd name="connsiteY0" fmla="*/ 2094824 h 2208963"/>
              <a:gd name="connsiteX1" fmla="*/ 356 w 1290978"/>
              <a:gd name="connsiteY1" fmla="*/ 0 h 2208963"/>
              <a:gd name="connsiteX2" fmla="*/ 1290978 w 1290978"/>
              <a:gd name="connsiteY2" fmla="*/ 2208963 h 2208963"/>
              <a:gd name="connsiteX3" fmla="*/ 8187 w 1290978"/>
              <a:gd name="connsiteY3" fmla="*/ 2094824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0978" h="2208963">
                <a:moveTo>
                  <a:pt x="8187" y="2094824"/>
                </a:moveTo>
                <a:cubicBezTo>
                  <a:pt x="10838" y="1377056"/>
                  <a:pt x="-2295" y="717768"/>
                  <a:pt x="356" y="0"/>
                </a:cubicBezTo>
                <a:lnTo>
                  <a:pt x="1290978" y="2208963"/>
                </a:lnTo>
                <a:cubicBezTo>
                  <a:pt x="463206" y="2105596"/>
                  <a:pt x="231660" y="2086873"/>
                  <a:pt x="8187" y="2094824"/>
                </a:cubicBezTo>
                <a:close/>
              </a:path>
            </a:pathLst>
          </a:custGeom>
          <a:solidFill>
            <a:schemeClr val="tx1">
              <a:alpha val="24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ight Triangle 3">
            <a:extLst>
              <a:ext uri="{FF2B5EF4-FFF2-40B4-BE49-F238E27FC236}">
                <a16:creationId xmlns:a16="http://schemas.microsoft.com/office/drawing/2014/main" id="{06AD13F2-4231-4F70-808B-6896E06EA9AE}"/>
              </a:ext>
            </a:extLst>
          </p:cNvPr>
          <p:cNvSpPr/>
          <p:nvPr/>
        </p:nvSpPr>
        <p:spPr>
          <a:xfrm flipH="1">
            <a:off x="272682" y="927078"/>
            <a:ext cx="1551477" cy="2208963"/>
          </a:xfrm>
          <a:custGeom>
            <a:avLst/>
            <a:gdLst>
              <a:gd name="connsiteX0" fmla="*/ 0 w 1203157"/>
              <a:gd name="connsiteY0" fmla="*/ 2113547 h 2113547"/>
              <a:gd name="connsiteX1" fmla="*/ 0 w 1203157"/>
              <a:gd name="connsiteY1" fmla="*/ 0 h 2113547"/>
              <a:gd name="connsiteX2" fmla="*/ 1203157 w 1203157"/>
              <a:gd name="connsiteY2" fmla="*/ 2113547 h 2113547"/>
              <a:gd name="connsiteX3" fmla="*/ 0 w 1203157"/>
              <a:gd name="connsiteY3" fmla="*/ 2113547 h 2113547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0622"/>
              <a:gd name="connsiteY0" fmla="*/ 2113547 h 2208963"/>
              <a:gd name="connsiteX1" fmla="*/ 0 w 1290622"/>
              <a:gd name="connsiteY1" fmla="*/ 0 h 2208963"/>
              <a:gd name="connsiteX2" fmla="*/ 1290622 w 1290622"/>
              <a:gd name="connsiteY2" fmla="*/ 2208963 h 2208963"/>
              <a:gd name="connsiteX3" fmla="*/ 0 w 1290622"/>
              <a:gd name="connsiteY3" fmla="*/ 2113547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298574"/>
              <a:gd name="connsiteY0" fmla="*/ 2153303 h 2208963"/>
              <a:gd name="connsiteX1" fmla="*/ 7952 w 1298574"/>
              <a:gd name="connsiteY1" fmla="*/ 0 h 2208963"/>
              <a:gd name="connsiteX2" fmla="*/ 1298574 w 1298574"/>
              <a:gd name="connsiteY2" fmla="*/ 2208963 h 2208963"/>
              <a:gd name="connsiteX3" fmla="*/ 0 w 1298574"/>
              <a:gd name="connsiteY3" fmla="*/ 2153303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  <a:gd name="connsiteX0" fmla="*/ 0 w 1535315"/>
              <a:gd name="connsiteY0" fmla="*/ 1664206 h 2208963"/>
              <a:gd name="connsiteX1" fmla="*/ 244693 w 1535315"/>
              <a:gd name="connsiteY1" fmla="*/ 0 h 2208963"/>
              <a:gd name="connsiteX2" fmla="*/ 1535315 w 1535315"/>
              <a:gd name="connsiteY2" fmla="*/ 2208963 h 2208963"/>
              <a:gd name="connsiteX3" fmla="*/ 0 w 1535315"/>
              <a:gd name="connsiteY3" fmla="*/ 1664206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35315" h="2208963">
                <a:moveTo>
                  <a:pt x="0" y="1664206"/>
                </a:moveTo>
                <a:cubicBezTo>
                  <a:pt x="102608" y="957071"/>
                  <a:pt x="242042" y="717768"/>
                  <a:pt x="244693" y="0"/>
                </a:cubicBezTo>
                <a:lnTo>
                  <a:pt x="1535315" y="2208963"/>
                </a:lnTo>
                <a:cubicBezTo>
                  <a:pt x="707543" y="2105596"/>
                  <a:pt x="223473" y="1656255"/>
                  <a:pt x="0" y="16642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A9E60F9E-C68E-4618-B499-FA535AB8BD49}"/>
              </a:ext>
            </a:extLst>
          </p:cNvPr>
          <p:cNvSpPr/>
          <p:nvPr/>
        </p:nvSpPr>
        <p:spPr>
          <a:xfrm flipH="1">
            <a:off x="272682" y="927077"/>
            <a:ext cx="1444580" cy="2208963"/>
          </a:xfrm>
          <a:custGeom>
            <a:avLst/>
            <a:gdLst>
              <a:gd name="connsiteX0" fmla="*/ 140372 w 1444580"/>
              <a:gd name="connsiteY0" fmla="*/ 0 h 2208963"/>
              <a:gd name="connsiteX1" fmla="*/ 16200 w 1444580"/>
              <a:gd name="connsiteY1" fmla="*/ 1016144 h 2208963"/>
              <a:gd name="connsiteX2" fmla="*/ 0 w 1444580"/>
              <a:gd name="connsiteY2" fmla="*/ 1091300 h 2208963"/>
              <a:gd name="connsiteX3" fmla="*/ 34457 w 1444580"/>
              <a:gd name="connsiteY3" fmla="*/ 1086041 h 2208963"/>
              <a:gd name="connsiteX4" fmla="*/ 140012 w 1444580"/>
              <a:gd name="connsiteY4" fmla="*/ 1080711 h 2208963"/>
              <a:gd name="connsiteX5" fmla="*/ 1172400 w 1444580"/>
              <a:gd name="connsiteY5" fmla="*/ 2113099 h 2208963"/>
              <a:gd name="connsiteX6" fmla="*/ 1170014 w 1444580"/>
              <a:gd name="connsiteY6" fmla="*/ 2160345 h 2208963"/>
              <a:gd name="connsiteX7" fmla="*/ 1291789 w 1444580"/>
              <a:gd name="connsiteY7" fmla="*/ 2185724 h 2208963"/>
              <a:gd name="connsiteX8" fmla="*/ 1444580 w 1444580"/>
              <a:gd name="connsiteY8" fmla="*/ 2208963 h 2208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4580" h="2208963">
                <a:moveTo>
                  <a:pt x="140372" y="0"/>
                </a:moveTo>
                <a:cubicBezTo>
                  <a:pt x="138698" y="448605"/>
                  <a:pt x="83030" y="710310"/>
                  <a:pt x="16200" y="1016144"/>
                </a:cubicBezTo>
                <a:lnTo>
                  <a:pt x="0" y="1091300"/>
                </a:lnTo>
                <a:lnTo>
                  <a:pt x="34457" y="1086041"/>
                </a:lnTo>
                <a:cubicBezTo>
                  <a:pt x="69162" y="1082517"/>
                  <a:pt x="104377" y="1080711"/>
                  <a:pt x="140012" y="1080711"/>
                </a:cubicBezTo>
                <a:cubicBezTo>
                  <a:pt x="710184" y="1080711"/>
                  <a:pt x="1172400" y="1542927"/>
                  <a:pt x="1172400" y="2113099"/>
                </a:cubicBezTo>
                <a:lnTo>
                  <a:pt x="1170014" y="2160345"/>
                </a:lnTo>
                <a:lnTo>
                  <a:pt x="1291789" y="2185724"/>
                </a:lnTo>
                <a:cubicBezTo>
                  <a:pt x="1341376" y="2194691"/>
                  <a:pt x="1392300" y="2202503"/>
                  <a:pt x="1444580" y="2208963"/>
                </a:cubicBezTo>
                <a:close/>
              </a:path>
            </a:pathLst>
          </a:cu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BD7155-F761-4442-B252-DEE11452B930}"/>
              </a:ext>
            </a:extLst>
          </p:cNvPr>
          <p:cNvCxnSpPr>
            <a:cxnSpLocks/>
          </p:cNvCxnSpPr>
          <p:nvPr/>
        </p:nvCxnSpPr>
        <p:spPr>
          <a:xfrm>
            <a:off x="4434225" y="-1451717"/>
            <a:ext cx="198896" cy="248616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1FBC8A5-B582-4A20-BE8E-E6E302C1DABF}"/>
              </a:ext>
            </a:extLst>
          </p:cNvPr>
          <p:cNvCxnSpPr>
            <a:cxnSpLocks/>
          </p:cNvCxnSpPr>
          <p:nvPr/>
        </p:nvCxnSpPr>
        <p:spPr>
          <a:xfrm>
            <a:off x="10624774" y="-927093"/>
            <a:ext cx="43112" cy="189984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01FE22E1-2E12-437F-A21C-1FA2491E6E97}"/>
              </a:ext>
            </a:extLst>
          </p:cNvPr>
          <p:cNvCxnSpPr>
            <a:cxnSpLocks/>
          </p:cNvCxnSpPr>
          <p:nvPr/>
        </p:nvCxnSpPr>
        <p:spPr>
          <a:xfrm flipH="1">
            <a:off x="1574649" y="-2978530"/>
            <a:ext cx="177889" cy="3951277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C06DA3E-08F1-4123-9ADE-0613777880A8}"/>
              </a:ext>
            </a:extLst>
          </p:cNvPr>
          <p:cNvCxnSpPr>
            <a:cxnSpLocks/>
          </p:cNvCxnSpPr>
          <p:nvPr/>
        </p:nvCxnSpPr>
        <p:spPr>
          <a:xfrm flipH="1">
            <a:off x="7607351" y="-1010731"/>
            <a:ext cx="86305" cy="1983478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5" name="Oval 94">
            <a:extLst>
              <a:ext uri="{FF2B5EF4-FFF2-40B4-BE49-F238E27FC236}">
                <a16:creationId xmlns:a16="http://schemas.microsoft.com/office/drawing/2014/main" id="{94158438-4309-4A22-B995-946395E18CDD}"/>
              </a:ext>
            </a:extLst>
          </p:cNvPr>
          <p:cNvSpPr/>
          <p:nvPr/>
        </p:nvSpPr>
        <p:spPr>
          <a:xfrm>
            <a:off x="48813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11832EAE-EB39-4545-B558-B1A25AC73B18}"/>
              </a:ext>
            </a:extLst>
          </p:cNvPr>
          <p:cNvSpPr/>
          <p:nvPr/>
        </p:nvSpPr>
        <p:spPr>
          <a:xfrm>
            <a:off x="3095512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92A259F-2CC3-4B6E-86A8-9E8D22CCC6BA}"/>
              </a:ext>
            </a:extLst>
          </p:cNvPr>
          <p:cNvSpPr/>
          <p:nvPr/>
        </p:nvSpPr>
        <p:spPr>
          <a:xfrm>
            <a:off x="6004878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B46B7E92-3057-4623-9D99-21D95F2024B4}"/>
              </a:ext>
            </a:extLst>
          </p:cNvPr>
          <p:cNvSpPr/>
          <p:nvPr/>
        </p:nvSpPr>
        <p:spPr>
          <a:xfrm>
            <a:off x="9022261" y="5495379"/>
            <a:ext cx="3291249" cy="62480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8FB3F36-7C67-4A06-B909-9DCC2C84C930}"/>
              </a:ext>
            </a:extLst>
          </p:cNvPr>
          <p:cNvSpPr txBox="1"/>
          <p:nvPr/>
        </p:nvSpPr>
        <p:spPr>
          <a:xfrm>
            <a:off x="956285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타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F6B2996-F310-42FC-BC37-7C7C061FE003}"/>
              </a:ext>
            </a:extLst>
          </p:cNvPr>
          <p:cNvSpPr txBox="1"/>
          <p:nvPr/>
        </p:nvSpPr>
        <p:spPr>
          <a:xfrm>
            <a:off x="3956180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티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A935890-646F-40C2-8B5A-469DD123B42A}"/>
              </a:ext>
            </a:extLst>
          </p:cNvPr>
          <p:cNvSpPr txBox="1"/>
          <p:nvPr/>
        </p:nvSpPr>
        <p:spPr>
          <a:xfrm>
            <a:off x="7029858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텨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CBD5DD8-9352-4695-A7B5-1FE1156D76B4}"/>
              </a:ext>
            </a:extLst>
          </p:cNvPr>
          <p:cNvSpPr txBox="1"/>
          <p:nvPr/>
        </p:nvSpPr>
        <p:spPr>
          <a:xfrm>
            <a:off x="10211394" y="4045459"/>
            <a:ext cx="1154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chemeClr val="bg1"/>
                </a:solidFill>
              </a:rPr>
              <a:t>터</a:t>
            </a:r>
            <a:endParaRPr lang="en-US" sz="8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1F0D1F-0558-45D4-AA6C-1A300FB7BE0E}"/>
              </a:ext>
            </a:extLst>
          </p:cNvPr>
          <p:cNvSpPr txBox="1"/>
          <p:nvPr/>
        </p:nvSpPr>
        <p:spPr>
          <a:xfrm>
            <a:off x="1207820" y="2113128"/>
            <a:ext cx="37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46665E7-E6BC-4201-8FF2-3FA3709358E8}"/>
              </a:ext>
            </a:extLst>
          </p:cNvPr>
          <p:cNvSpPr txBox="1"/>
          <p:nvPr/>
        </p:nvSpPr>
        <p:spPr>
          <a:xfrm>
            <a:off x="4225809" y="2113128"/>
            <a:ext cx="37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988827-24B3-4AF7-BFE5-AD8332D25C85}"/>
              </a:ext>
            </a:extLst>
          </p:cNvPr>
          <p:cNvSpPr txBox="1"/>
          <p:nvPr/>
        </p:nvSpPr>
        <p:spPr>
          <a:xfrm>
            <a:off x="7255891" y="2113128"/>
            <a:ext cx="37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FE17E1E-CABE-496E-8D5F-AB455D03D056}"/>
              </a:ext>
            </a:extLst>
          </p:cNvPr>
          <p:cNvSpPr txBox="1"/>
          <p:nvPr/>
        </p:nvSpPr>
        <p:spPr>
          <a:xfrm>
            <a:off x="10268210" y="2113128"/>
            <a:ext cx="37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888915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4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4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4" presetClass="emph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63" grpId="0" animBg="1"/>
      <p:bldP spid="63" grpId="1" animBg="1"/>
      <p:bldP spid="70" grpId="0" animBg="1"/>
      <p:bldP spid="78" grpId="0" animBg="1"/>
      <p:bldP spid="78" grpId="1" animBg="1"/>
      <p:bldP spid="95" grpId="0" animBg="1"/>
      <p:bldP spid="95" grpId="4" animBg="1"/>
      <p:bldP spid="96" grpId="0" animBg="1"/>
      <p:bldP spid="96" grpId="4" animBg="1"/>
      <p:bldP spid="97" grpId="0" animBg="1"/>
      <p:bldP spid="97" grpId="4" animBg="1"/>
      <p:bldP spid="98" grpId="0" animBg="1"/>
      <p:bldP spid="99" grpId="0"/>
      <p:bldP spid="99" grpId="1"/>
      <p:bldP spid="100" grpId="0"/>
      <p:bldP spid="100" grpId="1"/>
      <p:bldP spid="101" grpId="0"/>
      <p:bldP spid="101" grpId="1"/>
      <p:bldP spid="1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93802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CA072-0195-42E8-AA38-90447A8C28FC}"/>
              </a:ext>
            </a:extLst>
          </p:cNvPr>
          <p:cNvSpPr txBox="1"/>
          <p:nvPr/>
        </p:nvSpPr>
        <p:spPr>
          <a:xfrm>
            <a:off x="3901060" y="152779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714406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ㅌ</a:t>
            </a:r>
            <a:r>
              <a:rPr lang="en-US" altLang="ko-KR" sz="2800" b="1" dirty="0"/>
              <a:t>(t)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21791-B185-4310-BC7E-2F2377A1B831}"/>
              </a:ext>
            </a:extLst>
          </p:cNvPr>
          <p:cNvSpPr txBox="1"/>
          <p:nvPr/>
        </p:nvSpPr>
        <p:spPr>
          <a:xfrm>
            <a:off x="4984749" y="2394436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토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A5C0A3-AB1A-4593-B420-A83D56212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193484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9CCA7C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ㅌ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토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219A96-54B1-4E90-AF68-14E1721F99F8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321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5" y="3448693"/>
            <a:ext cx="92785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kya</a:t>
            </a:r>
            <a:endParaRPr lang="ko-KR" altLang="en-US" sz="24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78600" y="3465341"/>
            <a:ext cx="993963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keo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85540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kyeo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ko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kyo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ku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kyu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latin typeface="+mn-ea"/>
              </a:rPr>
              <a:t>keu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ki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5514670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쿠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ㅋ</a:t>
            </a:r>
            <a:r>
              <a:rPr lang="en-US" altLang="ko-KR" sz="2800" b="1" dirty="0"/>
              <a:t>(k)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ka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ADA118-36A1-41A3-A221-A54D7AC07F88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47D93F5-EDCD-40C9-A4B7-C4F251A1F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3513" y="898140"/>
              <a:ext cx="885671" cy="417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토</a:t>
            </a:r>
          </a:p>
        </p:txBody>
      </p:sp>
      <p:sp>
        <p:nvSpPr>
          <p:cNvPr id="3" name="타원 2"/>
          <p:cNvSpPr/>
          <p:nvPr/>
        </p:nvSpPr>
        <p:spPr>
          <a:xfrm>
            <a:off x="7454426" y="69952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토</a:t>
            </a:r>
          </a:p>
        </p:txBody>
      </p:sp>
      <p:sp>
        <p:nvSpPr>
          <p:cNvPr id="4" name="타원 3"/>
          <p:cNvSpPr/>
          <p:nvPr/>
        </p:nvSpPr>
        <p:spPr>
          <a:xfrm>
            <a:off x="4194602" y="1498136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토</a:t>
            </a:r>
          </a:p>
        </p:txBody>
      </p:sp>
      <p:sp>
        <p:nvSpPr>
          <p:cNvPr id="5" name="타원 4"/>
          <p:cNvSpPr/>
          <p:nvPr/>
        </p:nvSpPr>
        <p:spPr>
          <a:xfrm>
            <a:off x="162257" y="2372943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토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C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57DF5971-489B-45F4-9D4B-CE6BDBD5EAB9}"/>
              </a:ext>
            </a:extLst>
          </p:cNvPr>
          <p:cNvSpPr txBox="1"/>
          <p:nvPr/>
        </p:nvSpPr>
        <p:spPr>
          <a:xfrm>
            <a:off x="2019300" y="-25336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31E19DA-B5D5-4EA2-8014-76F0983285CA}"/>
              </a:ext>
            </a:extLst>
          </p:cNvPr>
          <p:cNvGrpSpPr/>
          <p:nvPr/>
        </p:nvGrpSpPr>
        <p:grpSpPr>
          <a:xfrm rot="4108256">
            <a:off x="215200" y="2614175"/>
            <a:ext cx="2824234" cy="2824234"/>
            <a:chOff x="450594" y="3270305"/>
            <a:chExt cx="2824234" cy="28242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6469122-DC09-42B8-8966-4249DBA7FD5F}"/>
                </a:ext>
              </a:extLst>
            </p:cNvPr>
            <p:cNvGrpSpPr/>
            <p:nvPr/>
          </p:nvGrpSpPr>
          <p:grpSpPr>
            <a:xfrm>
              <a:off x="450594" y="3270305"/>
              <a:ext cx="2824234" cy="2824234"/>
              <a:chOff x="2019300" y="587751"/>
              <a:chExt cx="5091154" cy="5091154"/>
            </a:xfrm>
          </p:grpSpPr>
          <p:sp>
            <p:nvSpPr>
              <p:cNvPr id="2" name="Circle: Hollow 1">
                <a:extLst>
                  <a:ext uri="{FF2B5EF4-FFF2-40B4-BE49-F238E27FC236}">
                    <a16:creationId xmlns:a16="http://schemas.microsoft.com/office/drawing/2014/main" id="{3D30896B-A591-4D27-9CA1-C59CAB774586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ircle: Hollow 7">
                <a:extLst>
                  <a:ext uri="{FF2B5EF4-FFF2-40B4-BE49-F238E27FC236}">
                    <a16:creationId xmlns:a16="http://schemas.microsoft.com/office/drawing/2014/main" id="{BC43F7C7-DBBC-42F7-880C-37786636C284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4BD617B-AB4A-4610-8DEB-D4A95202E712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77FBAF0-961A-41A3-B1B3-B44EBF048EA2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F6F3947-B755-47B6-9446-9ABE0BD38759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20FC555A-7696-446C-98BF-3E2DEA6619CB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98B4E3F1-CFC1-49B6-9951-647B8C55A0CD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BFCD1E3-A2EE-4A1D-A976-F5A9FA8E1C15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0AF8D07-5C67-4AEE-87F2-95A4DD2238D8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4123D62-D3F8-4895-B4D5-D8B715787792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9D7D9A64-A736-4C7F-8F9D-9612CD852031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5094C48-C9C3-46E5-A6BF-2A4B4D2E91E0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8F9C474-2D1B-4C05-9651-A3BB6F93CEFE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B1D0919-A5F9-42C2-AB2B-2A2C3F904348}"/>
                </a:ext>
              </a:extLst>
            </p:cNvPr>
            <p:cNvSpPr/>
            <p:nvPr/>
          </p:nvSpPr>
          <p:spPr>
            <a:xfrm rot="19671419">
              <a:off x="1431994" y="4289656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로</a:t>
              </a:r>
              <a:endParaRPr lang="en-US" sz="4800" b="1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403692D-809D-4B08-8FA2-977107F0EDD7}"/>
              </a:ext>
            </a:extLst>
          </p:cNvPr>
          <p:cNvGrpSpPr/>
          <p:nvPr/>
        </p:nvGrpSpPr>
        <p:grpSpPr>
          <a:xfrm rot="20455598">
            <a:off x="6182377" y="3403870"/>
            <a:ext cx="2824234" cy="2824234"/>
            <a:chOff x="2019300" y="587751"/>
            <a:chExt cx="5091154" cy="5091154"/>
          </a:xfrm>
        </p:grpSpPr>
        <p:sp>
          <p:nvSpPr>
            <p:cNvPr id="61" name="Circle: Hollow 60">
              <a:extLst>
                <a:ext uri="{FF2B5EF4-FFF2-40B4-BE49-F238E27FC236}">
                  <a16:creationId xmlns:a16="http://schemas.microsoft.com/office/drawing/2014/main" id="{C6CEB2AF-E23A-4BA7-A5E8-A6AA8FCAC033}"/>
                </a:ext>
              </a:extLst>
            </p:cNvPr>
            <p:cNvSpPr/>
            <p:nvPr/>
          </p:nvSpPr>
          <p:spPr>
            <a:xfrm>
              <a:off x="2019300" y="587751"/>
              <a:ext cx="5091154" cy="5091154"/>
            </a:xfrm>
            <a:prstGeom prst="donut">
              <a:avLst>
                <a:gd name="adj" fmla="val 33266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Circle: Hollow 61">
              <a:extLst>
                <a:ext uri="{FF2B5EF4-FFF2-40B4-BE49-F238E27FC236}">
                  <a16:creationId xmlns:a16="http://schemas.microsoft.com/office/drawing/2014/main" id="{5AF109F6-EAC0-4C63-AEB7-9E12BF47FD8E}"/>
                </a:ext>
              </a:extLst>
            </p:cNvPr>
            <p:cNvSpPr/>
            <p:nvPr/>
          </p:nvSpPr>
          <p:spPr>
            <a:xfrm>
              <a:off x="2679032" y="1247483"/>
              <a:ext cx="3771690" cy="3771690"/>
            </a:xfrm>
            <a:prstGeom prst="donut">
              <a:avLst>
                <a:gd name="adj" fmla="val 9631"/>
              </a:avLst>
            </a:prstGeom>
            <a:solidFill>
              <a:srgbClr val="F9D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86470BC-5159-4FB4-BD74-EA408D449EFC}"/>
                </a:ext>
              </a:extLst>
            </p:cNvPr>
            <p:cNvSpPr/>
            <p:nvPr/>
          </p:nvSpPr>
          <p:spPr>
            <a:xfrm>
              <a:off x="2019300" y="587751"/>
              <a:ext cx="4829920" cy="3649539"/>
            </a:xfrm>
            <a:custGeom>
              <a:avLst/>
              <a:gdLst>
                <a:gd name="connsiteX0" fmla="*/ 2545577 w 4829920"/>
                <a:gd name="connsiteY0" fmla="*/ 0 h 3649539"/>
                <a:gd name="connsiteX1" fmla="*/ 4783917 w 4829920"/>
                <a:gd name="connsiteY1" fmla="*/ 1332204 h 3649539"/>
                <a:gd name="connsiteX2" fmla="*/ 4829920 w 4829920"/>
                <a:gd name="connsiteY2" fmla="*/ 1427701 h 3649539"/>
                <a:gd name="connsiteX3" fmla="*/ 3305594 w 4829920"/>
                <a:gd name="connsiteY3" fmla="*/ 2167924 h 3649539"/>
                <a:gd name="connsiteX4" fmla="*/ 3252031 w 4829920"/>
                <a:gd name="connsiteY4" fmla="*/ 2069242 h 3649539"/>
                <a:gd name="connsiteX5" fmla="*/ 2545577 w 4829920"/>
                <a:gd name="connsiteY5" fmla="*/ 1693623 h 3649539"/>
                <a:gd name="connsiteX6" fmla="*/ 1693623 w 4829920"/>
                <a:gd name="connsiteY6" fmla="*/ 2545577 h 3649539"/>
                <a:gd name="connsiteX7" fmla="*/ 1760574 w 4829920"/>
                <a:gd name="connsiteY7" fmla="*/ 2877196 h 3649539"/>
                <a:gd name="connsiteX8" fmla="*/ 1778185 w 4829920"/>
                <a:gd name="connsiteY8" fmla="*/ 2909643 h 3649539"/>
                <a:gd name="connsiteX9" fmla="*/ 254532 w 4829920"/>
                <a:gd name="connsiteY9" fmla="*/ 3649539 h 3649539"/>
                <a:gd name="connsiteX10" fmla="*/ 200044 w 4829920"/>
                <a:gd name="connsiteY10" fmla="*/ 3536430 h 3649539"/>
                <a:gd name="connsiteX11" fmla="*/ 0 w 4829920"/>
                <a:gd name="connsiteY11" fmla="*/ 2545577 h 3649539"/>
                <a:gd name="connsiteX12" fmla="*/ 2545577 w 4829920"/>
                <a:gd name="connsiteY12" fmla="*/ 0 h 364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829920" h="3649539">
                  <a:moveTo>
                    <a:pt x="2545577" y="0"/>
                  </a:moveTo>
                  <a:cubicBezTo>
                    <a:pt x="3512122" y="0"/>
                    <a:pt x="4352850" y="538684"/>
                    <a:pt x="4783917" y="1332204"/>
                  </a:cubicBezTo>
                  <a:lnTo>
                    <a:pt x="4829920" y="1427701"/>
                  </a:lnTo>
                  <a:lnTo>
                    <a:pt x="3305594" y="2167924"/>
                  </a:lnTo>
                  <a:lnTo>
                    <a:pt x="3252031" y="2069242"/>
                  </a:lnTo>
                  <a:cubicBezTo>
                    <a:pt x="3098928" y="1842620"/>
                    <a:pt x="2839653" y="1693623"/>
                    <a:pt x="2545577" y="1693623"/>
                  </a:cubicBezTo>
                  <a:cubicBezTo>
                    <a:pt x="2075056" y="1693623"/>
                    <a:pt x="1693623" y="2075056"/>
                    <a:pt x="1693623" y="2545577"/>
                  </a:cubicBezTo>
                  <a:cubicBezTo>
                    <a:pt x="1693623" y="2663207"/>
                    <a:pt x="1717463" y="2775270"/>
                    <a:pt x="1760574" y="2877196"/>
                  </a:cubicBezTo>
                  <a:lnTo>
                    <a:pt x="1778185" y="2909643"/>
                  </a:lnTo>
                  <a:lnTo>
                    <a:pt x="254532" y="3649539"/>
                  </a:lnTo>
                  <a:lnTo>
                    <a:pt x="200044" y="3536430"/>
                  </a:lnTo>
                  <a:cubicBezTo>
                    <a:pt x="71231" y="3231882"/>
                    <a:pt x="0" y="2897048"/>
                    <a:pt x="0" y="2545577"/>
                  </a:cubicBezTo>
                  <a:cubicBezTo>
                    <a:pt x="0" y="1139694"/>
                    <a:pt x="1139694" y="0"/>
                    <a:pt x="2545577" y="0"/>
                  </a:cubicBezTo>
                  <a:close/>
                </a:path>
              </a:pathLst>
            </a:custGeom>
            <a:solidFill>
              <a:srgbClr val="663300"/>
            </a:solidFill>
            <a:ln w="168275">
              <a:solidFill>
                <a:srgbClr val="4C2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C212E23-A837-4737-9DBC-2B4AD3B45B2A}"/>
                </a:ext>
              </a:extLst>
            </p:cNvPr>
            <p:cNvSpPr/>
            <p:nvPr/>
          </p:nvSpPr>
          <p:spPr>
            <a:xfrm>
              <a:off x="3273430" y="1247483"/>
              <a:ext cx="216568" cy="21656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232610EE-F125-458E-9F51-57FF4706B96F}"/>
                </a:ext>
              </a:extLst>
            </p:cNvPr>
            <p:cNvSpPr/>
            <p:nvPr/>
          </p:nvSpPr>
          <p:spPr>
            <a:xfrm>
              <a:off x="4564877" y="1179095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62CB7B2A-74F9-4283-A8A8-9B5CF9EBB5EC}"/>
                </a:ext>
              </a:extLst>
            </p:cNvPr>
            <p:cNvSpPr/>
            <p:nvPr/>
          </p:nvSpPr>
          <p:spPr>
            <a:xfrm>
              <a:off x="3165146" y="2402727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CDCB8699-1028-4F2D-9293-A8A264D34AF4}"/>
                </a:ext>
              </a:extLst>
            </p:cNvPr>
            <p:cNvSpPr/>
            <p:nvPr/>
          </p:nvSpPr>
          <p:spPr>
            <a:xfrm>
              <a:off x="4058280" y="1605286"/>
              <a:ext cx="216568" cy="21656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7A05A3F-764C-44CA-9BF0-BC8ABB99C810}"/>
                </a:ext>
              </a:extLst>
            </p:cNvPr>
            <p:cNvSpPr/>
            <p:nvPr/>
          </p:nvSpPr>
          <p:spPr>
            <a:xfrm>
              <a:off x="2700858" y="1821854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3767227B-F2F5-4485-A33C-7AA2CDB23CC6}"/>
                </a:ext>
              </a:extLst>
            </p:cNvPr>
            <p:cNvSpPr/>
            <p:nvPr/>
          </p:nvSpPr>
          <p:spPr>
            <a:xfrm>
              <a:off x="5366085" y="1930138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01E702B-4610-4301-85F5-967111292210}"/>
                </a:ext>
              </a:extLst>
            </p:cNvPr>
            <p:cNvSpPr/>
            <p:nvPr/>
          </p:nvSpPr>
          <p:spPr>
            <a:xfrm>
              <a:off x="2478984" y="2836203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0AA6F351-D2A4-4B2D-9325-9D7DF3409BEF}"/>
                </a:ext>
              </a:extLst>
            </p:cNvPr>
            <p:cNvSpPr/>
            <p:nvPr/>
          </p:nvSpPr>
          <p:spPr>
            <a:xfrm>
              <a:off x="3096036" y="3103440"/>
              <a:ext cx="216568" cy="216568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BFCF73D-662C-48D2-921D-D5D68D5CB7BE}"/>
                </a:ext>
              </a:extLst>
            </p:cNvPr>
            <p:cNvSpPr/>
            <p:nvPr/>
          </p:nvSpPr>
          <p:spPr>
            <a:xfrm>
              <a:off x="5399515" y="1097574"/>
              <a:ext cx="216568" cy="21656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625AA56-A0DE-4925-883E-429464561EE2}"/>
                </a:ext>
              </a:extLst>
            </p:cNvPr>
            <p:cNvSpPr/>
            <p:nvPr/>
          </p:nvSpPr>
          <p:spPr>
            <a:xfrm>
              <a:off x="5931815" y="2022802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3AA2748F-2E9E-4272-A15F-E5F26D5CB8E4}"/>
              </a:ext>
            </a:extLst>
          </p:cNvPr>
          <p:cNvSpPr/>
          <p:nvPr/>
        </p:nvSpPr>
        <p:spPr>
          <a:xfrm rot="19395157">
            <a:off x="7160427" y="4279889"/>
            <a:ext cx="963976" cy="96397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토</a:t>
            </a:r>
            <a:endParaRPr lang="en-US" sz="4800" b="1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347DE1F-C9B5-4923-BE0B-E171A85AD0EE}"/>
              </a:ext>
            </a:extLst>
          </p:cNvPr>
          <p:cNvGrpSpPr/>
          <p:nvPr/>
        </p:nvGrpSpPr>
        <p:grpSpPr>
          <a:xfrm rot="20790373">
            <a:off x="3067553" y="3681422"/>
            <a:ext cx="2824234" cy="2824234"/>
            <a:chOff x="6218409" y="3636042"/>
            <a:chExt cx="2824234" cy="282423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13CBE5D-2A34-43E5-A825-882D140302C0}"/>
                </a:ext>
              </a:extLst>
            </p:cNvPr>
            <p:cNvGrpSpPr/>
            <p:nvPr/>
          </p:nvGrpSpPr>
          <p:grpSpPr>
            <a:xfrm rot="860548">
              <a:off x="6218409" y="3636042"/>
              <a:ext cx="2824234" cy="2824234"/>
              <a:chOff x="2019300" y="587751"/>
              <a:chExt cx="5091154" cy="5091154"/>
            </a:xfrm>
          </p:grpSpPr>
          <p:sp>
            <p:nvSpPr>
              <p:cNvPr id="75" name="Circle: Hollow 74">
                <a:extLst>
                  <a:ext uri="{FF2B5EF4-FFF2-40B4-BE49-F238E27FC236}">
                    <a16:creationId xmlns:a16="http://schemas.microsoft.com/office/drawing/2014/main" id="{0D4D04DC-E2A0-43B5-BCD6-D4D538EA3BCC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Circle: Hollow 75">
                <a:extLst>
                  <a:ext uri="{FF2B5EF4-FFF2-40B4-BE49-F238E27FC236}">
                    <a16:creationId xmlns:a16="http://schemas.microsoft.com/office/drawing/2014/main" id="{FD674C7B-9317-420C-A0A1-A5EC166E44C6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48C75E1-3766-4527-BA19-1D7AFECF7355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FA3FA23D-66BD-41CA-837F-6F00E58AD55F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EB9F0418-20B3-46E5-A80B-49702221314E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16EFDD1A-68C0-4B2C-8618-8BCE0E28C3F0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52FFC99F-D2B1-43BC-8C59-BE35BCA19A5C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B2DC8464-0BA2-44D0-A77F-A9E799ED4432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2C4BB712-0B11-4BAE-B7CA-EA5AEC39389F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0E53FD37-D2EB-420F-A536-D0CD5FD247A6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0FA34BC0-57B2-4130-9BB2-934B24073A96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808C1D56-B2E5-4137-9AE1-947B1C6B3EF8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A874D448-6695-4F1C-8B33-4AC23C8D9F81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D613C8AD-7562-4AB2-A715-31A202064D34}"/>
                </a:ext>
              </a:extLst>
            </p:cNvPr>
            <p:cNvSpPr/>
            <p:nvPr/>
          </p:nvSpPr>
          <p:spPr>
            <a:xfrm rot="20977405">
              <a:off x="7160066" y="4688944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코</a:t>
              </a:r>
              <a:endParaRPr lang="en-US" sz="4800" b="1" dirty="0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1DDE5D8-1515-48EF-BA2D-A251955E856E}"/>
              </a:ext>
            </a:extLst>
          </p:cNvPr>
          <p:cNvGrpSpPr/>
          <p:nvPr/>
        </p:nvGrpSpPr>
        <p:grpSpPr>
          <a:xfrm>
            <a:off x="9232914" y="2900413"/>
            <a:ext cx="2824234" cy="2824234"/>
            <a:chOff x="9157360" y="2818266"/>
            <a:chExt cx="2824234" cy="2824234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E1548485-B27E-4441-96E0-4FBBA2FE9CBE}"/>
                </a:ext>
              </a:extLst>
            </p:cNvPr>
            <p:cNvGrpSpPr/>
            <p:nvPr/>
          </p:nvGrpSpPr>
          <p:grpSpPr>
            <a:xfrm rot="1621997">
              <a:off x="9157360" y="2818266"/>
              <a:ext cx="2824234" cy="2824234"/>
              <a:chOff x="2019300" y="587751"/>
              <a:chExt cx="5091154" cy="5091154"/>
            </a:xfrm>
          </p:grpSpPr>
          <p:sp>
            <p:nvSpPr>
              <p:cNvPr id="89" name="Circle: Hollow 88">
                <a:extLst>
                  <a:ext uri="{FF2B5EF4-FFF2-40B4-BE49-F238E27FC236}">
                    <a16:creationId xmlns:a16="http://schemas.microsoft.com/office/drawing/2014/main" id="{2B6E06F4-A87A-479A-8EC6-D8A7D8CC510B}"/>
                  </a:ext>
                </a:extLst>
              </p:cNvPr>
              <p:cNvSpPr/>
              <p:nvPr/>
            </p:nvSpPr>
            <p:spPr>
              <a:xfrm>
                <a:off x="2019300" y="587751"/>
                <a:ext cx="5091154" cy="5091154"/>
              </a:xfrm>
              <a:prstGeom prst="donut">
                <a:avLst>
                  <a:gd name="adj" fmla="val 33266"/>
                </a:avLst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Circle: Hollow 89">
                <a:extLst>
                  <a:ext uri="{FF2B5EF4-FFF2-40B4-BE49-F238E27FC236}">
                    <a16:creationId xmlns:a16="http://schemas.microsoft.com/office/drawing/2014/main" id="{83CD1800-8F47-401D-91F9-222C3D193998}"/>
                  </a:ext>
                </a:extLst>
              </p:cNvPr>
              <p:cNvSpPr/>
              <p:nvPr/>
            </p:nvSpPr>
            <p:spPr>
              <a:xfrm>
                <a:off x="2679032" y="1247483"/>
                <a:ext cx="3771690" cy="3771690"/>
              </a:xfrm>
              <a:prstGeom prst="donut">
                <a:avLst>
                  <a:gd name="adj" fmla="val 9631"/>
                </a:avLst>
              </a:prstGeom>
              <a:solidFill>
                <a:srgbClr val="F9D1B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E69E6DD-EFC4-47C3-96CE-DA5457DCCF4C}"/>
                  </a:ext>
                </a:extLst>
              </p:cNvPr>
              <p:cNvSpPr/>
              <p:nvPr/>
            </p:nvSpPr>
            <p:spPr>
              <a:xfrm>
                <a:off x="2019300" y="587751"/>
                <a:ext cx="4829920" cy="3649539"/>
              </a:xfrm>
              <a:custGeom>
                <a:avLst/>
                <a:gdLst>
                  <a:gd name="connsiteX0" fmla="*/ 2545577 w 4829920"/>
                  <a:gd name="connsiteY0" fmla="*/ 0 h 3649539"/>
                  <a:gd name="connsiteX1" fmla="*/ 4783917 w 4829920"/>
                  <a:gd name="connsiteY1" fmla="*/ 1332204 h 3649539"/>
                  <a:gd name="connsiteX2" fmla="*/ 4829920 w 4829920"/>
                  <a:gd name="connsiteY2" fmla="*/ 1427701 h 3649539"/>
                  <a:gd name="connsiteX3" fmla="*/ 3305594 w 4829920"/>
                  <a:gd name="connsiteY3" fmla="*/ 2167924 h 3649539"/>
                  <a:gd name="connsiteX4" fmla="*/ 3252031 w 4829920"/>
                  <a:gd name="connsiteY4" fmla="*/ 2069242 h 3649539"/>
                  <a:gd name="connsiteX5" fmla="*/ 2545577 w 4829920"/>
                  <a:gd name="connsiteY5" fmla="*/ 1693623 h 3649539"/>
                  <a:gd name="connsiteX6" fmla="*/ 1693623 w 4829920"/>
                  <a:gd name="connsiteY6" fmla="*/ 2545577 h 3649539"/>
                  <a:gd name="connsiteX7" fmla="*/ 1760574 w 4829920"/>
                  <a:gd name="connsiteY7" fmla="*/ 2877196 h 3649539"/>
                  <a:gd name="connsiteX8" fmla="*/ 1778185 w 4829920"/>
                  <a:gd name="connsiteY8" fmla="*/ 2909643 h 3649539"/>
                  <a:gd name="connsiteX9" fmla="*/ 254532 w 4829920"/>
                  <a:gd name="connsiteY9" fmla="*/ 3649539 h 3649539"/>
                  <a:gd name="connsiteX10" fmla="*/ 200044 w 4829920"/>
                  <a:gd name="connsiteY10" fmla="*/ 3536430 h 3649539"/>
                  <a:gd name="connsiteX11" fmla="*/ 0 w 4829920"/>
                  <a:gd name="connsiteY11" fmla="*/ 2545577 h 3649539"/>
                  <a:gd name="connsiteX12" fmla="*/ 2545577 w 4829920"/>
                  <a:gd name="connsiteY12" fmla="*/ 0 h 364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829920" h="3649539">
                    <a:moveTo>
                      <a:pt x="2545577" y="0"/>
                    </a:moveTo>
                    <a:cubicBezTo>
                      <a:pt x="3512122" y="0"/>
                      <a:pt x="4352850" y="538684"/>
                      <a:pt x="4783917" y="1332204"/>
                    </a:cubicBezTo>
                    <a:lnTo>
                      <a:pt x="4829920" y="1427701"/>
                    </a:lnTo>
                    <a:lnTo>
                      <a:pt x="3305594" y="2167924"/>
                    </a:lnTo>
                    <a:lnTo>
                      <a:pt x="3252031" y="2069242"/>
                    </a:lnTo>
                    <a:cubicBezTo>
                      <a:pt x="3098928" y="1842620"/>
                      <a:pt x="2839653" y="1693623"/>
                      <a:pt x="2545577" y="1693623"/>
                    </a:cubicBezTo>
                    <a:cubicBezTo>
                      <a:pt x="2075056" y="1693623"/>
                      <a:pt x="1693623" y="2075056"/>
                      <a:pt x="1693623" y="2545577"/>
                    </a:cubicBezTo>
                    <a:cubicBezTo>
                      <a:pt x="1693623" y="2663207"/>
                      <a:pt x="1717463" y="2775270"/>
                      <a:pt x="1760574" y="2877196"/>
                    </a:cubicBezTo>
                    <a:lnTo>
                      <a:pt x="1778185" y="2909643"/>
                    </a:lnTo>
                    <a:lnTo>
                      <a:pt x="254532" y="3649539"/>
                    </a:lnTo>
                    <a:lnTo>
                      <a:pt x="200044" y="3536430"/>
                    </a:lnTo>
                    <a:cubicBezTo>
                      <a:pt x="71231" y="3231882"/>
                      <a:pt x="0" y="2897048"/>
                      <a:pt x="0" y="2545577"/>
                    </a:cubicBezTo>
                    <a:cubicBezTo>
                      <a:pt x="0" y="1139694"/>
                      <a:pt x="1139694" y="0"/>
                      <a:pt x="2545577" y="0"/>
                    </a:cubicBezTo>
                    <a:close/>
                  </a:path>
                </a:pathLst>
              </a:custGeom>
              <a:solidFill>
                <a:srgbClr val="663300"/>
              </a:solidFill>
              <a:ln w="168275">
                <a:solidFill>
                  <a:srgbClr val="4C2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AA9FFFD3-49F6-4CED-A054-70E777AECD7D}"/>
                  </a:ext>
                </a:extLst>
              </p:cNvPr>
              <p:cNvSpPr/>
              <p:nvPr/>
            </p:nvSpPr>
            <p:spPr>
              <a:xfrm>
                <a:off x="3273430" y="1247483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8E20A7DF-753E-4564-9D60-C7C4CD2375E5}"/>
                  </a:ext>
                </a:extLst>
              </p:cNvPr>
              <p:cNvSpPr/>
              <p:nvPr/>
            </p:nvSpPr>
            <p:spPr>
              <a:xfrm>
                <a:off x="4564877" y="1179095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4ED4720C-D6DE-4A32-95D0-412924F65441}"/>
                  </a:ext>
                </a:extLst>
              </p:cNvPr>
              <p:cNvSpPr/>
              <p:nvPr/>
            </p:nvSpPr>
            <p:spPr>
              <a:xfrm>
                <a:off x="3165146" y="2402727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533173C5-F62D-48D0-9FF2-0CFCA965C447}"/>
                  </a:ext>
                </a:extLst>
              </p:cNvPr>
              <p:cNvSpPr/>
              <p:nvPr/>
            </p:nvSpPr>
            <p:spPr>
              <a:xfrm>
                <a:off x="4058280" y="1605286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3DAA8E9B-F407-4247-82AB-918D3063EA0A}"/>
                  </a:ext>
                </a:extLst>
              </p:cNvPr>
              <p:cNvSpPr/>
              <p:nvPr/>
            </p:nvSpPr>
            <p:spPr>
              <a:xfrm>
                <a:off x="2700858" y="1821854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11528213-1CF2-4BC5-AC98-D2E76C1E006B}"/>
                  </a:ext>
                </a:extLst>
              </p:cNvPr>
              <p:cNvSpPr/>
              <p:nvPr/>
            </p:nvSpPr>
            <p:spPr>
              <a:xfrm>
                <a:off x="5366085" y="1930138"/>
                <a:ext cx="216568" cy="216568"/>
              </a:xfrm>
              <a:prstGeom prst="ellipse">
                <a:avLst/>
              </a:prstGeom>
              <a:solidFill>
                <a:srgbClr val="FF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9A5B76A-20C6-4CEE-966D-68527D3C350D}"/>
                  </a:ext>
                </a:extLst>
              </p:cNvPr>
              <p:cNvSpPr/>
              <p:nvPr/>
            </p:nvSpPr>
            <p:spPr>
              <a:xfrm>
                <a:off x="2478984" y="2836203"/>
                <a:ext cx="216568" cy="216568"/>
              </a:xfrm>
              <a:prstGeom prst="ellipse">
                <a:avLst/>
              </a:prstGeom>
              <a:solidFill>
                <a:srgbClr val="00FEF8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49ABD988-9EE7-4989-B627-F543A490D3BB}"/>
                  </a:ext>
                </a:extLst>
              </p:cNvPr>
              <p:cNvSpPr/>
              <p:nvPr/>
            </p:nvSpPr>
            <p:spPr>
              <a:xfrm>
                <a:off x="3096036" y="3103440"/>
                <a:ext cx="216568" cy="216568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82DFCC72-FA80-408B-9465-4AF53649D815}"/>
                  </a:ext>
                </a:extLst>
              </p:cNvPr>
              <p:cNvSpPr/>
              <p:nvPr/>
            </p:nvSpPr>
            <p:spPr>
              <a:xfrm>
                <a:off x="5399515" y="1097574"/>
                <a:ext cx="216568" cy="21656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4620B06B-8DAF-4091-B36D-C75A0AE1789C}"/>
                  </a:ext>
                </a:extLst>
              </p:cNvPr>
              <p:cNvSpPr/>
              <p:nvPr/>
            </p:nvSpPr>
            <p:spPr>
              <a:xfrm>
                <a:off x="5931815" y="2022802"/>
                <a:ext cx="216568" cy="216568"/>
              </a:xfrm>
              <a:prstGeom prst="ellipse">
                <a:avLst/>
              </a:prstGeom>
              <a:solidFill>
                <a:srgbClr val="A6FD7B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F76B81A-F64E-4DE8-ACCB-BC8324082BCC}"/>
                </a:ext>
              </a:extLst>
            </p:cNvPr>
            <p:cNvSpPr/>
            <p:nvPr/>
          </p:nvSpPr>
          <p:spPr>
            <a:xfrm>
              <a:off x="10086094" y="3834766"/>
              <a:ext cx="963976" cy="96397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도</a:t>
              </a:r>
              <a:endParaRPr lang="en-US" sz="4800" b="1" dirty="0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8449FFE-8B2C-41C7-A32F-B22CDD6AA6EE}"/>
              </a:ext>
            </a:extLst>
          </p:cNvPr>
          <p:cNvGrpSpPr/>
          <p:nvPr/>
        </p:nvGrpSpPr>
        <p:grpSpPr>
          <a:xfrm rot="20367012">
            <a:off x="5966432" y="3240033"/>
            <a:ext cx="3132656" cy="2873518"/>
            <a:chOff x="-120720" y="924474"/>
            <a:chExt cx="5928656" cy="5438226"/>
          </a:xfrm>
        </p:grpSpPr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AB93522D-66BC-4117-881B-659F944198F1}"/>
                </a:ext>
              </a:extLst>
            </p:cNvPr>
            <p:cNvSpPr/>
            <p:nvPr/>
          </p:nvSpPr>
          <p:spPr>
            <a:xfrm>
              <a:off x="369708" y="924474"/>
              <a:ext cx="5438228" cy="5438226"/>
            </a:xfrm>
            <a:custGeom>
              <a:avLst/>
              <a:gdLst>
                <a:gd name="connsiteX0" fmla="*/ 2719114 w 5438228"/>
                <a:gd name="connsiteY0" fmla="*/ 1731640 h 5438226"/>
                <a:gd name="connsiteX1" fmla="*/ 1731640 w 5438228"/>
                <a:gd name="connsiteY1" fmla="*/ 2719113 h 5438226"/>
                <a:gd name="connsiteX2" fmla="*/ 2719114 w 5438228"/>
                <a:gd name="connsiteY2" fmla="*/ 3706586 h 5438226"/>
                <a:gd name="connsiteX3" fmla="*/ 3706588 w 5438228"/>
                <a:gd name="connsiteY3" fmla="*/ 2719113 h 5438226"/>
                <a:gd name="connsiteX4" fmla="*/ 2719114 w 5438228"/>
                <a:gd name="connsiteY4" fmla="*/ 1731640 h 5438226"/>
                <a:gd name="connsiteX5" fmla="*/ 2719114 w 5438228"/>
                <a:gd name="connsiteY5" fmla="*/ 0 h 5438226"/>
                <a:gd name="connsiteX6" fmla="*/ 2997128 w 5438228"/>
                <a:gd name="connsiteY6" fmla="*/ 14039 h 5438226"/>
                <a:gd name="connsiteX7" fmla="*/ 3064561 w 5438228"/>
                <a:gd name="connsiteY7" fmla="*/ 24330 h 5438226"/>
                <a:gd name="connsiteX8" fmla="*/ 3079064 w 5438228"/>
                <a:gd name="connsiteY8" fmla="*/ 96496 h 5438226"/>
                <a:gd name="connsiteX9" fmla="*/ 3170352 w 5438228"/>
                <a:gd name="connsiteY9" fmla="*/ 312931 h 5438226"/>
                <a:gd name="connsiteX10" fmla="*/ 3802147 w 5438228"/>
                <a:gd name="connsiteY10" fmla="*/ 685597 h 5438226"/>
                <a:gd name="connsiteX11" fmla="*/ 3937916 w 5438228"/>
                <a:gd name="connsiteY11" fmla="*/ 678544 h 5438226"/>
                <a:gd name="connsiteX12" fmla="*/ 3938020 w 5438228"/>
                <a:gd name="connsiteY12" fmla="*/ 680550 h 5438226"/>
                <a:gd name="connsiteX13" fmla="*/ 4015913 w 5438228"/>
                <a:gd name="connsiteY13" fmla="*/ 893952 h 5438226"/>
                <a:gd name="connsiteX14" fmla="*/ 4802499 w 5438228"/>
                <a:gd name="connsiteY14" fmla="*/ 1083285 h 5438226"/>
                <a:gd name="connsiteX15" fmla="*/ 4856670 w 5438228"/>
                <a:gd name="connsiteY15" fmla="*/ 1042133 h 5438226"/>
                <a:gd name="connsiteX16" fmla="*/ 4973846 w 5438228"/>
                <a:gd name="connsiteY16" fmla="*/ 1198831 h 5438226"/>
                <a:gd name="connsiteX17" fmla="*/ 5438228 w 5438228"/>
                <a:gd name="connsiteY17" fmla="*/ 2719113 h 5438226"/>
                <a:gd name="connsiteX18" fmla="*/ 2719114 w 5438228"/>
                <a:gd name="connsiteY18" fmla="*/ 5438226 h 5438226"/>
                <a:gd name="connsiteX19" fmla="*/ 0 w 5438228"/>
                <a:gd name="connsiteY19" fmla="*/ 2719113 h 5438226"/>
                <a:gd name="connsiteX20" fmla="*/ 2719114 w 5438228"/>
                <a:gd name="connsiteY20" fmla="*/ 0 h 5438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438228" h="5438226">
                  <a:moveTo>
                    <a:pt x="2719114" y="1731640"/>
                  </a:moveTo>
                  <a:cubicBezTo>
                    <a:pt x="2173747" y="1731640"/>
                    <a:pt x="1731640" y="2173747"/>
                    <a:pt x="1731640" y="2719113"/>
                  </a:cubicBezTo>
                  <a:cubicBezTo>
                    <a:pt x="1731640" y="3264479"/>
                    <a:pt x="2173747" y="3706586"/>
                    <a:pt x="2719114" y="3706586"/>
                  </a:cubicBezTo>
                  <a:cubicBezTo>
                    <a:pt x="3264481" y="3706586"/>
                    <a:pt x="3706588" y="3264479"/>
                    <a:pt x="3706588" y="2719113"/>
                  </a:cubicBezTo>
                  <a:cubicBezTo>
                    <a:pt x="3706588" y="2173747"/>
                    <a:pt x="3264481" y="1731640"/>
                    <a:pt x="2719114" y="1731640"/>
                  </a:cubicBezTo>
                  <a:close/>
                  <a:moveTo>
                    <a:pt x="2719114" y="0"/>
                  </a:moveTo>
                  <a:cubicBezTo>
                    <a:pt x="2812972" y="0"/>
                    <a:pt x="2905719" y="4756"/>
                    <a:pt x="2997128" y="14039"/>
                  </a:cubicBezTo>
                  <a:lnTo>
                    <a:pt x="3064561" y="24330"/>
                  </a:lnTo>
                  <a:lnTo>
                    <a:pt x="3079064" y="96496"/>
                  </a:lnTo>
                  <a:cubicBezTo>
                    <a:pt x="3097899" y="170990"/>
                    <a:pt x="3128133" y="243945"/>
                    <a:pt x="3170352" y="312931"/>
                  </a:cubicBezTo>
                  <a:cubicBezTo>
                    <a:pt x="3311083" y="542887"/>
                    <a:pt x="3551671" y="674328"/>
                    <a:pt x="3802147" y="685597"/>
                  </a:cubicBezTo>
                  <a:lnTo>
                    <a:pt x="3937916" y="678544"/>
                  </a:lnTo>
                  <a:lnTo>
                    <a:pt x="3938020" y="680550"/>
                  </a:lnTo>
                  <a:cubicBezTo>
                    <a:pt x="3949055" y="754039"/>
                    <a:pt x="3974681" y="826580"/>
                    <a:pt x="4015913" y="893952"/>
                  </a:cubicBezTo>
                  <a:cubicBezTo>
                    <a:pt x="4180840" y="1163445"/>
                    <a:pt x="4533007" y="1248212"/>
                    <a:pt x="4802499" y="1083285"/>
                  </a:cubicBezTo>
                  <a:lnTo>
                    <a:pt x="4856670" y="1042133"/>
                  </a:lnTo>
                  <a:lnTo>
                    <a:pt x="4973846" y="1198831"/>
                  </a:lnTo>
                  <a:cubicBezTo>
                    <a:pt x="5267033" y="1632804"/>
                    <a:pt x="5438228" y="2155966"/>
                    <a:pt x="5438228" y="2719113"/>
                  </a:cubicBezTo>
                  <a:cubicBezTo>
                    <a:pt x="5438228" y="4220838"/>
                    <a:pt x="4220839" y="5438226"/>
                    <a:pt x="2719114" y="5438226"/>
                  </a:cubicBezTo>
                  <a:cubicBezTo>
                    <a:pt x="1217389" y="5438226"/>
                    <a:pt x="0" y="4220838"/>
                    <a:pt x="0" y="2719113"/>
                  </a:cubicBezTo>
                  <a:cubicBezTo>
                    <a:pt x="0" y="1217388"/>
                    <a:pt x="1217389" y="0"/>
                    <a:pt x="2719114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3" name="Circle: Hollow 122">
              <a:extLst>
                <a:ext uri="{FF2B5EF4-FFF2-40B4-BE49-F238E27FC236}">
                  <a16:creationId xmlns:a16="http://schemas.microsoft.com/office/drawing/2014/main" id="{726C9923-0129-4D0D-A79C-8BC117339574}"/>
                </a:ext>
              </a:extLst>
            </p:cNvPr>
            <p:cNvSpPr/>
            <p:nvPr/>
          </p:nvSpPr>
          <p:spPr>
            <a:xfrm>
              <a:off x="1161093" y="1715858"/>
              <a:ext cx="3855459" cy="3855459"/>
            </a:xfrm>
            <a:prstGeom prst="donut">
              <a:avLst>
                <a:gd name="adj" fmla="val 8625"/>
              </a:avLst>
            </a:prstGeom>
            <a:solidFill>
              <a:srgbClr val="F9D1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5E06101-FD62-424A-90D6-E93EE67FAAB3}"/>
                </a:ext>
              </a:extLst>
            </p:cNvPr>
            <p:cNvSpPr/>
            <p:nvPr/>
          </p:nvSpPr>
          <p:spPr>
            <a:xfrm rot="20192524">
              <a:off x="-120720" y="1001023"/>
              <a:ext cx="5455196" cy="3038858"/>
            </a:xfrm>
            <a:custGeom>
              <a:avLst/>
              <a:gdLst>
                <a:gd name="connsiteX0" fmla="*/ 3521119 w 5557710"/>
                <a:gd name="connsiteY0" fmla="*/ 102483 h 3038858"/>
                <a:gd name="connsiteX1" fmla="*/ 3533133 w 5557710"/>
                <a:gd name="connsiteY1" fmla="*/ 130614 h 3038858"/>
                <a:gd name="connsiteX2" fmla="*/ 4001771 w 5557710"/>
                <a:gd name="connsiteY2" fmla="*/ 432025 h 3038858"/>
                <a:gd name="connsiteX3" fmla="*/ 4008483 w 5557710"/>
                <a:gd name="connsiteY3" fmla="*/ 431761 h 3038858"/>
                <a:gd name="connsiteX4" fmla="*/ 3979893 w 5557710"/>
                <a:gd name="connsiteY4" fmla="*/ 508294 h 3038858"/>
                <a:gd name="connsiteX5" fmla="*/ 3961468 w 5557710"/>
                <a:gd name="connsiteY5" fmla="*/ 817900 h 3038858"/>
                <a:gd name="connsiteX6" fmla="*/ 4392697 w 5557710"/>
                <a:gd name="connsiteY6" fmla="*/ 1411268 h 3038858"/>
                <a:gd name="connsiteX7" fmla="*/ 4520053 w 5557710"/>
                <a:gd name="connsiteY7" fmla="*/ 1458844 h 3038858"/>
                <a:gd name="connsiteX8" fmla="*/ 4519350 w 5557710"/>
                <a:gd name="connsiteY8" fmla="*/ 1460725 h 3038858"/>
                <a:gd name="connsiteX9" fmla="*/ 4505855 w 5557710"/>
                <a:gd name="connsiteY9" fmla="*/ 1687498 h 3038858"/>
                <a:gd name="connsiteX10" fmla="*/ 5152063 w 5557710"/>
                <a:gd name="connsiteY10" fmla="*/ 2174304 h 3038858"/>
                <a:gd name="connsiteX11" fmla="*/ 5455190 w 5557710"/>
                <a:gd name="connsiteY11" fmla="*/ 2032992 h 3038858"/>
                <a:gd name="connsiteX12" fmla="*/ 5463157 w 5557710"/>
                <a:gd name="connsiteY12" fmla="*/ 2024286 h 3038858"/>
                <a:gd name="connsiteX13" fmla="*/ 5497405 w 5557710"/>
                <a:gd name="connsiteY13" fmla="*/ 2158550 h 3038858"/>
                <a:gd name="connsiteX14" fmla="*/ 5557592 w 5557710"/>
                <a:gd name="connsiteY14" fmla="*/ 2746229 h 3038858"/>
                <a:gd name="connsiteX15" fmla="*/ 5541713 w 5557710"/>
                <a:gd name="connsiteY15" fmla="*/ 3011347 h 3038858"/>
                <a:gd name="connsiteX16" fmla="*/ 3760870 w 5557710"/>
                <a:gd name="connsiteY16" fmla="*/ 3019305 h 3038858"/>
                <a:gd name="connsiteX17" fmla="*/ 3766523 w 5557710"/>
                <a:gd name="connsiteY17" fmla="*/ 2922345 h 3038858"/>
                <a:gd name="connsiteX18" fmla="*/ 3180480 w 5557710"/>
                <a:gd name="connsiteY18" fmla="*/ 1813944 h 3038858"/>
                <a:gd name="connsiteX19" fmla="*/ 1853327 w 5557710"/>
                <a:gd name="connsiteY19" fmla="*/ 2326715 h 3038858"/>
                <a:gd name="connsiteX20" fmla="*/ 1786842 w 5557710"/>
                <a:gd name="connsiteY20" fmla="*/ 2900325 h 3038858"/>
                <a:gd name="connsiteX21" fmla="*/ 1807576 w 5557710"/>
                <a:gd name="connsiteY21" fmla="*/ 3038858 h 3038858"/>
                <a:gd name="connsiteX22" fmla="*/ 18392 w 5557710"/>
                <a:gd name="connsiteY22" fmla="*/ 3011346 h 3038858"/>
                <a:gd name="connsiteX23" fmla="*/ 10765 w 5557710"/>
                <a:gd name="connsiteY23" fmla="*/ 2957006 h 3038858"/>
                <a:gd name="connsiteX24" fmla="*/ 230314 w 5557710"/>
                <a:gd name="connsiteY24" fmla="*/ 1637392 h 3038858"/>
                <a:gd name="connsiteX25" fmla="*/ 3348682 w 5557710"/>
                <a:gd name="connsiteY25" fmla="*/ 57953 h 3038858"/>
                <a:gd name="connsiteX0" fmla="*/ 3521119 w 5557620"/>
                <a:gd name="connsiteY0" fmla="*/ 102483 h 3038858"/>
                <a:gd name="connsiteX1" fmla="*/ 3533133 w 5557620"/>
                <a:gd name="connsiteY1" fmla="*/ 130614 h 3038858"/>
                <a:gd name="connsiteX2" fmla="*/ 4001771 w 5557620"/>
                <a:gd name="connsiteY2" fmla="*/ 432025 h 3038858"/>
                <a:gd name="connsiteX3" fmla="*/ 4008483 w 5557620"/>
                <a:gd name="connsiteY3" fmla="*/ 431761 h 3038858"/>
                <a:gd name="connsiteX4" fmla="*/ 3979893 w 5557620"/>
                <a:gd name="connsiteY4" fmla="*/ 508294 h 3038858"/>
                <a:gd name="connsiteX5" fmla="*/ 3961468 w 5557620"/>
                <a:gd name="connsiteY5" fmla="*/ 817900 h 3038858"/>
                <a:gd name="connsiteX6" fmla="*/ 4392697 w 5557620"/>
                <a:gd name="connsiteY6" fmla="*/ 1411268 h 3038858"/>
                <a:gd name="connsiteX7" fmla="*/ 4520053 w 5557620"/>
                <a:gd name="connsiteY7" fmla="*/ 1458844 h 3038858"/>
                <a:gd name="connsiteX8" fmla="*/ 4519350 w 5557620"/>
                <a:gd name="connsiteY8" fmla="*/ 1460725 h 3038858"/>
                <a:gd name="connsiteX9" fmla="*/ 4505855 w 5557620"/>
                <a:gd name="connsiteY9" fmla="*/ 1687498 h 3038858"/>
                <a:gd name="connsiteX10" fmla="*/ 5152063 w 5557620"/>
                <a:gd name="connsiteY10" fmla="*/ 2174304 h 3038858"/>
                <a:gd name="connsiteX11" fmla="*/ 5455190 w 5557620"/>
                <a:gd name="connsiteY11" fmla="*/ 2032992 h 3038858"/>
                <a:gd name="connsiteX12" fmla="*/ 5463157 w 5557620"/>
                <a:gd name="connsiteY12" fmla="*/ 2024286 h 3038858"/>
                <a:gd name="connsiteX13" fmla="*/ 5426019 w 5557620"/>
                <a:gd name="connsiteY13" fmla="*/ 2179489 h 3038858"/>
                <a:gd name="connsiteX14" fmla="*/ 5557592 w 5557620"/>
                <a:gd name="connsiteY14" fmla="*/ 2746229 h 3038858"/>
                <a:gd name="connsiteX15" fmla="*/ 5541713 w 5557620"/>
                <a:gd name="connsiteY15" fmla="*/ 3011347 h 3038858"/>
                <a:gd name="connsiteX16" fmla="*/ 3760870 w 5557620"/>
                <a:gd name="connsiteY16" fmla="*/ 3019305 h 3038858"/>
                <a:gd name="connsiteX17" fmla="*/ 3766523 w 5557620"/>
                <a:gd name="connsiteY17" fmla="*/ 2922345 h 3038858"/>
                <a:gd name="connsiteX18" fmla="*/ 3180480 w 5557620"/>
                <a:gd name="connsiteY18" fmla="*/ 1813944 h 3038858"/>
                <a:gd name="connsiteX19" fmla="*/ 1853327 w 5557620"/>
                <a:gd name="connsiteY19" fmla="*/ 2326715 h 3038858"/>
                <a:gd name="connsiteX20" fmla="*/ 1786842 w 5557620"/>
                <a:gd name="connsiteY20" fmla="*/ 2900325 h 3038858"/>
                <a:gd name="connsiteX21" fmla="*/ 1807576 w 5557620"/>
                <a:gd name="connsiteY21" fmla="*/ 3038858 h 3038858"/>
                <a:gd name="connsiteX22" fmla="*/ 18392 w 5557620"/>
                <a:gd name="connsiteY22" fmla="*/ 3011346 h 3038858"/>
                <a:gd name="connsiteX23" fmla="*/ 10765 w 5557620"/>
                <a:gd name="connsiteY23" fmla="*/ 2957006 h 3038858"/>
                <a:gd name="connsiteX24" fmla="*/ 230314 w 5557620"/>
                <a:gd name="connsiteY24" fmla="*/ 1637392 h 3038858"/>
                <a:gd name="connsiteX25" fmla="*/ 3348682 w 5557620"/>
                <a:gd name="connsiteY25" fmla="*/ 57953 h 3038858"/>
                <a:gd name="connsiteX26" fmla="*/ 3521119 w 5557620"/>
                <a:gd name="connsiteY26" fmla="*/ 102483 h 3038858"/>
                <a:gd name="connsiteX0" fmla="*/ 3521119 w 5541713"/>
                <a:gd name="connsiteY0" fmla="*/ 102483 h 3038858"/>
                <a:gd name="connsiteX1" fmla="*/ 3533133 w 5541713"/>
                <a:gd name="connsiteY1" fmla="*/ 130614 h 3038858"/>
                <a:gd name="connsiteX2" fmla="*/ 4001771 w 5541713"/>
                <a:gd name="connsiteY2" fmla="*/ 432025 h 3038858"/>
                <a:gd name="connsiteX3" fmla="*/ 4008483 w 5541713"/>
                <a:gd name="connsiteY3" fmla="*/ 431761 h 3038858"/>
                <a:gd name="connsiteX4" fmla="*/ 3979893 w 5541713"/>
                <a:gd name="connsiteY4" fmla="*/ 508294 h 3038858"/>
                <a:gd name="connsiteX5" fmla="*/ 3961468 w 5541713"/>
                <a:gd name="connsiteY5" fmla="*/ 817900 h 3038858"/>
                <a:gd name="connsiteX6" fmla="*/ 4392697 w 5541713"/>
                <a:gd name="connsiteY6" fmla="*/ 1411268 h 3038858"/>
                <a:gd name="connsiteX7" fmla="*/ 4520053 w 5541713"/>
                <a:gd name="connsiteY7" fmla="*/ 1458844 h 3038858"/>
                <a:gd name="connsiteX8" fmla="*/ 4519350 w 5541713"/>
                <a:gd name="connsiteY8" fmla="*/ 1460725 h 3038858"/>
                <a:gd name="connsiteX9" fmla="*/ 4505855 w 5541713"/>
                <a:gd name="connsiteY9" fmla="*/ 1687498 h 3038858"/>
                <a:gd name="connsiteX10" fmla="*/ 5152063 w 5541713"/>
                <a:gd name="connsiteY10" fmla="*/ 2174304 h 3038858"/>
                <a:gd name="connsiteX11" fmla="*/ 5455190 w 5541713"/>
                <a:gd name="connsiteY11" fmla="*/ 2032992 h 3038858"/>
                <a:gd name="connsiteX12" fmla="*/ 5463157 w 5541713"/>
                <a:gd name="connsiteY12" fmla="*/ 2024286 h 3038858"/>
                <a:gd name="connsiteX13" fmla="*/ 5426019 w 5541713"/>
                <a:gd name="connsiteY13" fmla="*/ 2179489 h 3038858"/>
                <a:gd name="connsiteX14" fmla="*/ 5451257 w 5541713"/>
                <a:gd name="connsiteY14" fmla="*/ 2752002 h 3038858"/>
                <a:gd name="connsiteX15" fmla="*/ 5541713 w 5541713"/>
                <a:gd name="connsiteY15" fmla="*/ 3011347 h 3038858"/>
                <a:gd name="connsiteX16" fmla="*/ 3760870 w 5541713"/>
                <a:gd name="connsiteY16" fmla="*/ 3019305 h 3038858"/>
                <a:gd name="connsiteX17" fmla="*/ 3766523 w 5541713"/>
                <a:gd name="connsiteY17" fmla="*/ 2922345 h 3038858"/>
                <a:gd name="connsiteX18" fmla="*/ 3180480 w 5541713"/>
                <a:gd name="connsiteY18" fmla="*/ 1813944 h 3038858"/>
                <a:gd name="connsiteX19" fmla="*/ 1853327 w 5541713"/>
                <a:gd name="connsiteY19" fmla="*/ 2326715 h 3038858"/>
                <a:gd name="connsiteX20" fmla="*/ 1786842 w 5541713"/>
                <a:gd name="connsiteY20" fmla="*/ 2900325 h 3038858"/>
                <a:gd name="connsiteX21" fmla="*/ 1807576 w 5541713"/>
                <a:gd name="connsiteY21" fmla="*/ 3038858 h 3038858"/>
                <a:gd name="connsiteX22" fmla="*/ 18392 w 5541713"/>
                <a:gd name="connsiteY22" fmla="*/ 3011346 h 3038858"/>
                <a:gd name="connsiteX23" fmla="*/ 10765 w 5541713"/>
                <a:gd name="connsiteY23" fmla="*/ 2957006 h 3038858"/>
                <a:gd name="connsiteX24" fmla="*/ 230314 w 5541713"/>
                <a:gd name="connsiteY24" fmla="*/ 1637392 h 3038858"/>
                <a:gd name="connsiteX25" fmla="*/ 3348682 w 5541713"/>
                <a:gd name="connsiteY25" fmla="*/ 57953 h 3038858"/>
                <a:gd name="connsiteX26" fmla="*/ 3521119 w 5541713"/>
                <a:gd name="connsiteY26" fmla="*/ 102483 h 3038858"/>
                <a:gd name="connsiteX0" fmla="*/ 3521119 w 5464609"/>
                <a:gd name="connsiteY0" fmla="*/ 102483 h 3038858"/>
                <a:gd name="connsiteX1" fmla="*/ 3533133 w 5464609"/>
                <a:gd name="connsiteY1" fmla="*/ 130614 h 3038858"/>
                <a:gd name="connsiteX2" fmla="*/ 4001771 w 5464609"/>
                <a:gd name="connsiteY2" fmla="*/ 432025 h 3038858"/>
                <a:gd name="connsiteX3" fmla="*/ 4008483 w 5464609"/>
                <a:gd name="connsiteY3" fmla="*/ 431761 h 3038858"/>
                <a:gd name="connsiteX4" fmla="*/ 3979893 w 5464609"/>
                <a:gd name="connsiteY4" fmla="*/ 508294 h 3038858"/>
                <a:gd name="connsiteX5" fmla="*/ 3961468 w 5464609"/>
                <a:gd name="connsiteY5" fmla="*/ 817900 h 3038858"/>
                <a:gd name="connsiteX6" fmla="*/ 4392697 w 5464609"/>
                <a:gd name="connsiteY6" fmla="*/ 1411268 h 3038858"/>
                <a:gd name="connsiteX7" fmla="*/ 4520053 w 5464609"/>
                <a:gd name="connsiteY7" fmla="*/ 1458844 h 3038858"/>
                <a:gd name="connsiteX8" fmla="*/ 4519350 w 5464609"/>
                <a:gd name="connsiteY8" fmla="*/ 1460725 h 3038858"/>
                <a:gd name="connsiteX9" fmla="*/ 4505855 w 5464609"/>
                <a:gd name="connsiteY9" fmla="*/ 1687498 h 3038858"/>
                <a:gd name="connsiteX10" fmla="*/ 5152063 w 5464609"/>
                <a:gd name="connsiteY10" fmla="*/ 2174304 h 3038858"/>
                <a:gd name="connsiteX11" fmla="*/ 5455190 w 5464609"/>
                <a:gd name="connsiteY11" fmla="*/ 2032992 h 3038858"/>
                <a:gd name="connsiteX12" fmla="*/ 5463157 w 5464609"/>
                <a:gd name="connsiteY12" fmla="*/ 2024286 h 3038858"/>
                <a:gd name="connsiteX13" fmla="*/ 5426019 w 5464609"/>
                <a:gd name="connsiteY13" fmla="*/ 2179489 h 3038858"/>
                <a:gd name="connsiteX14" fmla="*/ 5451257 w 5464609"/>
                <a:gd name="connsiteY14" fmla="*/ 2752002 h 3038858"/>
                <a:gd name="connsiteX15" fmla="*/ 5386741 w 5464609"/>
                <a:gd name="connsiteY15" fmla="*/ 2985632 h 3038858"/>
                <a:gd name="connsiteX16" fmla="*/ 3760870 w 5464609"/>
                <a:gd name="connsiteY16" fmla="*/ 3019305 h 3038858"/>
                <a:gd name="connsiteX17" fmla="*/ 3766523 w 5464609"/>
                <a:gd name="connsiteY17" fmla="*/ 2922345 h 3038858"/>
                <a:gd name="connsiteX18" fmla="*/ 3180480 w 5464609"/>
                <a:gd name="connsiteY18" fmla="*/ 1813944 h 3038858"/>
                <a:gd name="connsiteX19" fmla="*/ 1853327 w 5464609"/>
                <a:gd name="connsiteY19" fmla="*/ 2326715 h 3038858"/>
                <a:gd name="connsiteX20" fmla="*/ 1786842 w 5464609"/>
                <a:gd name="connsiteY20" fmla="*/ 2900325 h 3038858"/>
                <a:gd name="connsiteX21" fmla="*/ 1807576 w 5464609"/>
                <a:gd name="connsiteY21" fmla="*/ 3038858 h 3038858"/>
                <a:gd name="connsiteX22" fmla="*/ 18392 w 5464609"/>
                <a:gd name="connsiteY22" fmla="*/ 3011346 h 3038858"/>
                <a:gd name="connsiteX23" fmla="*/ 10765 w 5464609"/>
                <a:gd name="connsiteY23" fmla="*/ 2957006 h 3038858"/>
                <a:gd name="connsiteX24" fmla="*/ 230314 w 5464609"/>
                <a:gd name="connsiteY24" fmla="*/ 1637392 h 3038858"/>
                <a:gd name="connsiteX25" fmla="*/ 3348682 w 5464609"/>
                <a:gd name="connsiteY25" fmla="*/ 57953 h 3038858"/>
                <a:gd name="connsiteX26" fmla="*/ 3521119 w 5464609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5152063 w 5455196"/>
                <a:gd name="connsiteY10" fmla="*/ 2174304 h 3038858"/>
                <a:gd name="connsiteX11" fmla="*/ 5455190 w 5455196"/>
                <a:gd name="connsiteY11" fmla="*/ 2032992 h 3038858"/>
                <a:gd name="connsiteX12" fmla="*/ 5396390 w 5455196"/>
                <a:gd name="connsiteY12" fmla="*/ 2130294 h 3038858"/>
                <a:gd name="connsiteX13" fmla="*/ 5426019 w 5455196"/>
                <a:gd name="connsiteY13" fmla="*/ 2179489 h 3038858"/>
                <a:gd name="connsiteX14" fmla="*/ 5451257 w 5455196"/>
                <a:gd name="connsiteY14" fmla="*/ 2752002 h 3038858"/>
                <a:gd name="connsiteX15" fmla="*/ 5386741 w 5455196"/>
                <a:gd name="connsiteY15" fmla="*/ 2985632 h 3038858"/>
                <a:gd name="connsiteX16" fmla="*/ 3760870 w 5455196"/>
                <a:gd name="connsiteY16" fmla="*/ 3019305 h 3038858"/>
                <a:gd name="connsiteX17" fmla="*/ 3766523 w 5455196"/>
                <a:gd name="connsiteY17" fmla="*/ 2922345 h 3038858"/>
                <a:gd name="connsiteX18" fmla="*/ 3180480 w 5455196"/>
                <a:gd name="connsiteY18" fmla="*/ 1813944 h 3038858"/>
                <a:gd name="connsiteX19" fmla="*/ 1853327 w 5455196"/>
                <a:gd name="connsiteY19" fmla="*/ 2326715 h 3038858"/>
                <a:gd name="connsiteX20" fmla="*/ 1786842 w 5455196"/>
                <a:gd name="connsiteY20" fmla="*/ 2900325 h 3038858"/>
                <a:gd name="connsiteX21" fmla="*/ 1807576 w 5455196"/>
                <a:gd name="connsiteY21" fmla="*/ 3038858 h 3038858"/>
                <a:gd name="connsiteX22" fmla="*/ 18392 w 5455196"/>
                <a:gd name="connsiteY22" fmla="*/ 3011346 h 3038858"/>
                <a:gd name="connsiteX23" fmla="*/ 10765 w 5455196"/>
                <a:gd name="connsiteY23" fmla="*/ 2957006 h 3038858"/>
                <a:gd name="connsiteX24" fmla="*/ 230314 w 5455196"/>
                <a:gd name="connsiteY24" fmla="*/ 1637392 h 3038858"/>
                <a:gd name="connsiteX25" fmla="*/ 3348682 w 5455196"/>
                <a:gd name="connsiteY25" fmla="*/ 57953 h 3038858"/>
                <a:gd name="connsiteX26" fmla="*/ 3521119 w 5455196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5152063 w 5455196"/>
                <a:gd name="connsiteY10" fmla="*/ 2174304 h 3038858"/>
                <a:gd name="connsiteX11" fmla="*/ 5379684 w 5455196"/>
                <a:gd name="connsiteY11" fmla="*/ 2135209 h 3038858"/>
                <a:gd name="connsiteX12" fmla="*/ 5396390 w 5455196"/>
                <a:gd name="connsiteY12" fmla="*/ 2130294 h 3038858"/>
                <a:gd name="connsiteX13" fmla="*/ 5426019 w 5455196"/>
                <a:gd name="connsiteY13" fmla="*/ 2179489 h 3038858"/>
                <a:gd name="connsiteX14" fmla="*/ 5451257 w 5455196"/>
                <a:gd name="connsiteY14" fmla="*/ 2752002 h 3038858"/>
                <a:gd name="connsiteX15" fmla="*/ 5386741 w 5455196"/>
                <a:gd name="connsiteY15" fmla="*/ 2985632 h 3038858"/>
                <a:gd name="connsiteX16" fmla="*/ 3760870 w 5455196"/>
                <a:gd name="connsiteY16" fmla="*/ 3019305 h 3038858"/>
                <a:gd name="connsiteX17" fmla="*/ 3766523 w 5455196"/>
                <a:gd name="connsiteY17" fmla="*/ 2922345 h 3038858"/>
                <a:gd name="connsiteX18" fmla="*/ 3180480 w 5455196"/>
                <a:gd name="connsiteY18" fmla="*/ 1813944 h 3038858"/>
                <a:gd name="connsiteX19" fmla="*/ 1853327 w 5455196"/>
                <a:gd name="connsiteY19" fmla="*/ 2326715 h 3038858"/>
                <a:gd name="connsiteX20" fmla="*/ 1786842 w 5455196"/>
                <a:gd name="connsiteY20" fmla="*/ 2900325 h 3038858"/>
                <a:gd name="connsiteX21" fmla="*/ 1807576 w 5455196"/>
                <a:gd name="connsiteY21" fmla="*/ 3038858 h 3038858"/>
                <a:gd name="connsiteX22" fmla="*/ 18392 w 5455196"/>
                <a:gd name="connsiteY22" fmla="*/ 3011346 h 3038858"/>
                <a:gd name="connsiteX23" fmla="*/ 10765 w 5455196"/>
                <a:gd name="connsiteY23" fmla="*/ 2957006 h 3038858"/>
                <a:gd name="connsiteX24" fmla="*/ 230314 w 5455196"/>
                <a:gd name="connsiteY24" fmla="*/ 1637392 h 3038858"/>
                <a:gd name="connsiteX25" fmla="*/ 3348682 w 5455196"/>
                <a:gd name="connsiteY25" fmla="*/ 57953 h 3038858"/>
                <a:gd name="connsiteX26" fmla="*/ 3521119 w 5455196"/>
                <a:gd name="connsiteY26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52063 w 5455196"/>
                <a:gd name="connsiteY11" fmla="*/ 2174304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3760870 w 5455196"/>
                <a:gd name="connsiteY17" fmla="*/ 3019305 h 3038858"/>
                <a:gd name="connsiteX18" fmla="*/ 3766523 w 5455196"/>
                <a:gd name="connsiteY18" fmla="*/ 2922345 h 3038858"/>
                <a:gd name="connsiteX19" fmla="*/ 3180480 w 5455196"/>
                <a:gd name="connsiteY19" fmla="*/ 1813944 h 3038858"/>
                <a:gd name="connsiteX20" fmla="*/ 1853327 w 5455196"/>
                <a:gd name="connsiteY20" fmla="*/ 2326715 h 3038858"/>
                <a:gd name="connsiteX21" fmla="*/ 1786842 w 5455196"/>
                <a:gd name="connsiteY21" fmla="*/ 2900325 h 3038858"/>
                <a:gd name="connsiteX22" fmla="*/ 1807576 w 5455196"/>
                <a:gd name="connsiteY22" fmla="*/ 3038858 h 3038858"/>
                <a:gd name="connsiteX23" fmla="*/ 18392 w 5455196"/>
                <a:gd name="connsiteY23" fmla="*/ 3011346 h 3038858"/>
                <a:gd name="connsiteX24" fmla="*/ 10765 w 5455196"/>
                <a:gd name="connsiteY24" fmla="*/ 2957006 h 3038858"/>
                <a:gd name="connsiteX25" fmla="*/ 230314 w 5455196"/>
                <a:gd name="connsiteY25" fmla="*/ 1637392 h 3038858"/>
                <a:gd name="connsiteX26" fmla="*/ 3348682 w 5455196"/>
                <a:gd name="connsiteY26" fmla="*/ 57953 h 3038858"/>
                <a:gd name="connsiteX27" fmla="*/ 3521119 w 5455196"/>
                <a:gd name="connsiteY27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64264 w 5455196"/>
                <a:gd name="connsiteY11" fmla="*/ 2241897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3760870 w 5455196"/>
                <a:gd name="connsiteY17" fmla="*/ 3019305 h 3038858"/>
                <a:gd name="connsiteX18" fmla="*/ 3766523 w 5455196"/>
                <a:gd name="connsiteY18" fmla="*/ 2922345 h 3038858"/>
                <a:gd name="connsiteX19" fmla="*/ 3180480 w 5455196"/>
                <a:gd name="connsiteY19" fmla="*/ 1813944 h 3038858"/>
                <a:gd name="connsiteX20" fmla="*/ 1853327 w 5455196"/>
                <a:gd name="connsiteY20" fmla="*/ 2326715 h 3038858"/>
                <a:gd name="connsiteX21" fmla="*/ 1786842 w 5455196"/>
                <a:gd name="connsiteY21" fmla="*/ 2900325 h 3038858"/>
                <a:gd name="connsiteX22" fmla="*/ 1807576 w 5455196"/>
                <a:gd name="connsiteY22" fmla="*/ 3038858 h 3038858"/>
                <a:gd name="connsiteX23" fmla="*/ 18392 w 5455196"/>
                <a:gd name="connsiteY23" fmla="*/ 3011346 h 3038858"/>
                <a:gd name="connsiteX24" fmla="*/ 10765 w 5455196"/>
                <a:gd name="connsiteY24" fmla="*/ 2957006 h 3038858"/>
                <a:gd name="connsiteX25" fmla="*/ 230314 w 5455196"/>
                <a:gd name="connsiteY25" fmla="*/ 1637392 h 3038858"/>
                <a:gd name="connsiteX26" fmla="*/ 3348682 w 5455196"/>
                <a:gd name="connsiteY26" fmla="*/ 57953 h 3038858"/>
                <a:gd name="connsiteX27" fmla="*/ 3521119 w 5455196"/>
                <a:gd name="connsiteY27" fmla="*/ 102483 h 3038858"/>
                <a:gd name="connsiteX0" fmla="*/ 3521119 w 5455196"/>
                <a:gd name="connsiteY0" fmla="*/ 102483 h 3038858"/>
                <a:gd name="connsiteX1" fmla="*/ 3533133 w 5455196"/>
                <a:gd name="connsiteY1" fmla="*/ 130614 h 3038858"/>
                <a:gd name="connsiteX2" fmla="*/ 4001771 w 5455196"/>
                <a:gd name="connsiteY2" fmla="*/ 432025 h 3038858"/>
                <a:gd name="connsiteX3" fmla="*/ 4008483 w 5455196"/>
                <a:gd name="connsiteY3" fmla="*/ 431761 h 3038858"/>
                <a:gd name="connsiteX4" fmla="*/ 3979893 w 5455196"/>
                <a:gd name="connsiteY4" fmla="*/ 508294 h 3038858"/>
                <a:gd name="connsiteX5" fmla="*/ 3961468 w 5455196"/>
                <a:gd name="connsiteY5" fmla="*/ 817900 h 3038858"/>
                <a:gd name="connsiteX6" fmla="*/ 4392697 w 5455196"/>
                <a:gd name="connsiteY6" fmla="*/ 1411268 h 3038858"/>
                <a:gd name="connsiteX7" fmla="*/ 4520053 w 5455196"/>
                <a:gd name="connsiteY7" fmla="*/ 1458844 h 3038858"/>
                <a:gd name="connsiteX8" fmla="*/ 4519350 w 5455196"/>
                <a:gd name="connsiteY8" fmla="*/ 1460725 h 3038858"/>
                <a:gd name="connsiteX9" fmla="*/ 4505855 w 5455196"/>
                <a:gd name="connsiteY9" fmla="*/ 1687498 h 3038858"/>
                <a:gd name="connsiteX10" fmla="*/ 4761133 w 5455196"/>
                <a:gd name="connsiteY10" fmla="*/ 2104753 h 3038858"/>
                <a:gd name="connsiteX11" fmla="*/ 5164264 w 5455196"/>
                <a:gd name="connsiteY11" fmla="*/ 2241897 h 3038858"/>
                <a:gd name="connsiteX12" fmla="*/ 5379684 w 5455196"/>
                <a:gd name="connsiteY12" fmla="*/ 2135209 h 3038858"/>
                <a:gd name="connsiteX13" fmla="*/ 5396390 w 5455196"/>
                <a:gd name="connsiteY13" fmla="*/ 2130294 h 3038858"/>
                <a:gd name="connsiteX14" fmla="*/ 5426019 w 5455196"/>
                <a:gd name="connsiteY14" fmla="*/ 2179489 h 3038858"/>
                <a:gd name="connsiteX15" fmla="*/ 5451257 w 5455196"/>
                <a:gd name="connsiteY15" fmla="*/ 2752002 h 3038858"/>
                <a:gd name="connsiteX16" fmla="*/ 5386741 w 5455196"/>
                <a:gd name="connsiteY16" fmla="*/ 2985632 h 3038858"/>
                <a:gd name="connsiteX17" fmla="*/ 4546829 w 5455196"/>
                <a:gd name="connsiteY17" fmla="*/ 3029306 h 3038858"/>
                <a:gd name="connsiteX18" fmla="*/ 3760870 w 5455196"/>
                <a:gd name="connsiteY18" fmla="*/ 3019305 h 3038858"/>
                <a:gd name="connsiteX19" fmla="*/ 3766523 w 5455196"/>
                <a:gd name="connsiteY19" fmla="*/ 2922345 h 3038858"/>
                <a:gd name="connsiteX20" fmla="*/ 3180480 w 5455196"/>
                <a:gd name="connsiteY20" fmla="*/ 1813944 h 3038858"/>
                <a:gd name="connsiteX21" fmla="*/ 1853327 w 5455196"/>
                <a:gd name="connsiteY21" fmla="*/ 2326715 h 3038858"/>
                <a:gd name="connsiteX22" fmla="*/ 1786842 w 5455196"/>
                <a:gd name="connsiteY22" fmla="*/ 2900325 h 3038858"/>
                <a:gd name="connsiteX23" fmla="*/ 1807576 w 5455196"/>
                <a:gd name="connsiteY23" fmla="*/ 3038858 h 3038858"/>
                <a:gd name="connsiteX24" fmla="*/ 18392 w 5455196"/>
                <a:gd name="connsiteY24" fmla="*/ 3011346 h 3038858"/>
                <a:gd name="connsiteX25" fmla="*/ 10765 w 5455196"/>
                <a:gd name="connsiteY25" fmla="*/ 2957006 h 3038858"/>
                <a:gd name="connsiteX26" fmla="*/ 230314 w 5455196"/>
                <a:gd name="connsiteY26" fmla="*/ 1637392 h 3038858"/>
                <a:gd name="connsiteX27" fmla="*/ 3348682 w 5455196"/>
                <a:gd name="connsiteY27" fmla="*/ 57953 h 3038858"/>
                <a:gd name="connsiteX28" fmla="*/ 3521119 w 5455196"/>
                <a:gd name="connsiteY28" fmla="*/ 102483 h 3038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455196" h="3038858">
                  <a:moveTo>
                    <a:pt x="3521119" y="102483"/>
                  </a:moveTo>
                  <a:lnTo>
                    <a:pt x="3533133" y="130614"/>
                  </a:lnTo>
                  <a:cubicBezTo>
                    <a:pt x="3625483" y="303438"/>
                    <a:pt x="3802586" y="419645"/>
                    <a:pt x="4001771" y="432025"/>
                  </a:cubicBezTo>
                  <a:lnTo>
                    <a:pt x="4008483" y="431761"/>
                  </a:lnTo>
                  <a:lnTo>
                    <a:pt x="3979893" y="508294"/>
                  </a:lnTo>
                  <a:cubicBezTo>
                    <a:pt x="3953774" y="606332"/>
                    <a:pt x="3946444" y="711111"/>
                    <a:pt x="3961468" y="817900"/>
                  </a:cubicBezTo>
                  <a:cubicBezTo>
                    <a:pt x="3999028" y="1084872"/>
                    <a:pt x="4167408" y="1301221"/>
                    <a:pt x="4392697" y="1411268"/>
                  </a:cubicBezTo>
                  <a:lnTo>
                    <a:pt x="4520053" y="1458844"/>
                  </a:lnTo>
                  <a:lnTo>
                    <a:pt x="4519350" y="1460725"/>
                  </a:lnTo>
                  <a:cubicBezTo>
                    <a:pt x="4500218" y="1532534"/>
                    <a:pt x="4465558" y="1580160"/>
                    <a:pt x="4505855" y="1687498"/>
                  </a:cubicBezTo>
                  <a:cubicBezTo>
                    <a:pt x="4546152" y="1794836"/>
                    <a:pt x="4653432" y="2023619"/>
                    <a:pt x="4761133" y="2104753"/>
                  </a:cubicBezTo>
                  <a:cubicBezTo>
                    <a:pt x="4868834" y="2185887"/>
                    <a:pt x="5061172" y="2236821"/>
                    <a:pt x="5164264" y="2241897"/>
                  </a:cubicBezTo>
                  <a:cubicBezTo>
                    <a:pt x="5267356" y="2246973"/>
                    <a:pt x="5297863" y="2209012"/>
                    <a:pt x="5379684" y="2135209"/>
                  </a:cubicBezTo>
                  <a:lnTo>
                    <a:pt x="5396390" y="2130294"/>
                  </a:lnTo>
                  <a:cubicBezTo>
                    <a:pt x="5407806" y="2175049"/>
                    <a:pt x="5414603" y="2134734"/>
                    <a:pt x="5426019" y="2179489"/>
                  </a:cubicBezTo>
                  <a:cubicBezTo>
                    <a:pt x="5467567" y="2371464"/>
                    <a:pt x="5453140" y="2553329"/>
                    <a:pt x="5451257" y="2752002"/>
                  </a:cubicBezTo>
                  <a:lnTo>
                    <a:pt x="5386741" y="2985632"/>
                  </a:lnTo>
                  <a:cubicBezTo>
                    <a:pt x="5089295" y="2992607"/>
                    <a:pt x="4844275" y="3022331"/>
                    <a:pt x="4546829" y="3029306"/>
                  </a:cubicBezTo>
                  <a:lnTo>
                    <a:pt x="3760870" y="3019305"/>
                  </a:lnTo>
                  <a:lnTo>
                    <a:pt x="3766523" y="2922345"/>
                  </a:lnTo>
                  <a:cubicBezTo>
                    <a:pt x="3863233" y="2472905"/>
                    <a:pt x="3627741" y="2003903"/>
                    <a:pt x="3180480" y="1813944"/>
                  </a:cubicBezTo>
                  <a:cubicBezTo>
                    <a:pt x="2669324" y="1596846"/>
                    <a:pt x="2075138" y="1826422"/>
                    <a:pt x="1853327" y="2326715"/>
                  </a:cubicBezTo>
                  <a:cubicBezTo>
                    <a:pt x="1770149" y="2514326"/>
                    <a:pt x="1751146" y="2713364"/>
                    <a:pt x="1786842" y="2900325"/>
                  </a:cubicBezTo>
                  <a:lnTo>
                    <a:pt x="1807576" y="3038858"/>
                  </a:lnTo>
                  <a:lnTo>
                    <a:pt x="18392" y="3011346"/>
                  </a:lnTo>
                  <a:lnTo>
                    <a:pt x="10765" y="2957006"/>
                  </a:lnTo>
                  <a:cubicBezTo>
                    <a:pt x="-28702" y="2520252"/>
                    <a:pt x="39445" y="2067896"/>
                    <a:pt x="230314" y="1637392"/>
                  </a:cubicBezTo>
                  <a:cubicBezTo>
                    <a:pt x="764746" y="431982"/>
                    <a:pt x="2084232" y="-202692"/>
                    <a:pt x="3348682" y="57953"/>
                  </a:cubicBezTo>
                  <a:lnTo>
                    <a:pt x="3521119" y="102483"/>
                  </a:lnTo>
                  <a:close/>
                </a:path>
              </a:pathLst>
            </a:custGeom>
            <a:solidFill>
              <a:srgbClr val="663300"/>
            </a:solidFill>
            <a:ln w="139700">
              <a:solidFill>
                <a:srgbClr val="4C2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24DB429-829C-4A70-AED6-FE9DE00FB476}"/>
                </a:ext>
              </a:extLst>
            </p:cNvPr>
            <p:cNvSpPr/>
            <p:nvPr/>
          </p:nvSpPr>
          <p:spPr>
            <a:xfrm>
              <a:off x="2273969" y="1179095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89CADFB-3E48-4D61-B3E3-C1AF4EA6CC55}"/>
                </a:ext>
              </a:extLst>
            </p:cNvPr>
            <p:cNvSpPr/>
            <p:nvPr/>
          </p:nvSpPr>
          <p:spPr>
            <a:xfrm>
              <a:off x="1802732" y="2040332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970FCABD-1D27-44D1-9426-BBA3D36D7366}"/>
                </a:ext>
              </a:extLst>
            </p:cNvPr>
            <p:cNvSpPr/>
            <p:nvPr/>
          </p:nvSpPr>
          <p:spPr>
            <a:xfrm>
              <a:off x="4148160" y="2603858"/>
              <a:ext cx="216568" cy="216568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9D7DB6EC-A378-4FE1-B8E8-BB35E6B53B18}"/>
                </a:ext>
              </a:extLst>
            </p:cNvPr>
            <p:cNvSpPr/>
            <p:nvPr/>
          </p:nvSpPr>
          <p:spPr>
            <a:xfrm>
              <a:off x="3301358" y="1823764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CEF5C032-5C5A-4EC4-91C5-62C602F7E51E}"/>
                </a:ext>
              </a:extLst>
            </p:cNvPr>
            <p:cNvSpPr/>
            <p:nvPr/>
          </p:nvSpPr>
          <p:spPr>
            <a:xfrm>
              <a:off x="1052809" y="2820426"/>
              <a:ext cx="216568" cy="216568"/>
            </a:xfrm>
            <a:prstGeom prst="ellipse">
              <a:avLst/>
            </a:prstGeom>
            <a:solidFill>
              <a:srgbClr val="A6FD7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8AAE7502-2D19-4E9A-B95E-459B5C779110}"/>
                </a:ext>
              </a:extLst>
            </p:cNvPr>
            <p:cNvSpPr/>
            <p:nvPr/>
          </p:nvSpPr>
          <p:spPr>
            <a:xfrm>
              <a:off x="1567043" y="3535303"/>
              <a:ext cx="216568" cy="216568"/>
            </a:xfrm>
            <a:prstGeom prst="ellipse">
              <a:avLst/>
            </a:prstGeom>
            <a:solidFill>
              <a:srgbClr val="F9D1B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67F3D040-6419-462E-A790-42ED07450249}"/>
                </a:ext>
              </a:extLst>
            </p:cNvPr>
            <p:cNvSpPr/>
            <p:nvPr/>
          </p:nvSpPr>
          <p:spPr>
            <a:xfrm>
              <a:off x="3426290" y="2252243"/>
              <a:ext cx="216568" cy="216568"/>
            </a:xfrm>
            <a:prstGeom prst="ellipse">
              <a:avLst/>
            </a:prstGeom>
            <a:solidFill>
              <a:srgbClr val="F9D1B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9B45500E-79FE-4F83-AD2F-607BFBEE66E1}"/>
                </a:ext>
              </a:extLst>
            </p:cNvPr>
            <p:cNvSpPr/>
            <p:nvPr/>
          </p:nvSpPr>
          <p:spPr>
            <a:xfrm>
              <a:off x="782099" y="4134946"/>
              <a:ext cx="216568" cy="216568"/>
            </a:xfrm>
            <a:prstGeom prst="ellipse">
              <a:avLst/>
            </a:prstGeom>
            <a:solidFill>
              <a:srgbClr val="00FEF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11DF97E1-03E6-4A0A-8E03-E407090875EE}"/>
                </a:ext>
              </a:extLst>
            </p:cNvPr>
            <p:cNvSpPr/>
            <p:nvPr/>
          </p:nvSpPr>
          <p:spPr>
            <a:xfrm>
              <a:off x="5105905" y="2478761"/>
              <a:ext cx="216568" cy="21656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A0B04AC0-4641-4A58-8D43-271D48F495B1}"/>
              </a:ext>
            </a:extLst>
          </p:cNvPr>
          <p:cNvSpPr txBox="1"/>
          <p:nvPr/>
        </p:nvSpPr>
        <p:spPr>
          <a:xfrm>
            <a:off x="0" y="0"/>
            <a:ext cx="5957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토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r>
              <a:rPr lang="ko-KR" altLang="en-US" dirty="0">
                <a:solidFill>
                  <a:schemeClr val="bg1"/>
                </a:solidFill>
              </a:rPr>
              <a:t>도넛을 한 입 먹게 됩니다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8C2C03-A314-4992-B5BE-5B14485CCDD7}"/>
              </a:ext>
            </a:extLst>
          </p:cNvPr>
          <p:cNvSpPr/>
          <p:nvPr/>
        </p:nvSpPr>
        <p:spPr>
          <a:xfrm>
            <a:off x="9846929" y="-1233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https://pixabay.com/images/id-3113838/</a:t>
            </a:r>
          </a:p>
        </p:txBody>
      </p:sp>
      <p:pic>
        <p:nvPicPr>
          <p:cNvPr id="1026" name="Picture 2" descr="커피, 커피 컵, 종이컵, 마실 것, 한잔, 커피 콩, 에너지, 일회용, 카페, 에스 프레소">
            <a:extLst>
              <a:ext uri="{FF2B5EF4-FFF2-40B4-BE49-F238E27FC236}">
                <a16:creationId xmlns:a16="http://schemas.microsoft.com/office/drawing/2014/main" id="{FA07D1B1-300C-4AE5-94C9-1C6EDCB6C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2342">
            <a:off x="4757513" y="889762"/>
            <a:ext cx="1698378" cy="23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0215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끼</a:t>
            </a:r>
          </a:p>
        </p:txBody>
      </p:sp>
      <p:pic>
        <p:nvPicPr>
          <p:cNvPr id="3" name="Picture 2" descr="A picture containing animal, small, sitting, brown&#10;&#10;Description automatically generated">
            <a:extLst>
              <a:ext uri="{FF2B5EF4-FFF2-40B4-BE49-F238E27FC236}">
                <a16:creationId xmlns:a16="http://schemas.microsoft.com/office/drawing/2014/main" id="{34C0C93E-181E-402C-B6F5-CAA723EDC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245" y="352212"/>
            <a:ext cx="2691710" cy="303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70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CA60E4-2FCB-4A9F-9A09-18453C7C3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002" y="0"/>
            <a:ext cx="4778195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7898" y="1915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0451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72338" y="1915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95998" y="18967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ㄲ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75884" y="191919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86328" y="295235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끼</a:t>
            </a:r>
            <a:endParaRPr lang="en-US" sz="5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FB9C53-3E4C-4AE9-B07C-EA6A924A5327}"/>
              </a:ext>
            </a:extLst>
          </p:cNvPr>
          <p:cNvSpPr txBox="1"/>
          <p:nvPr/>
        </p:nvSpPr>
        <p:spPr>
          <a:xfrm>
            <a:off x="3823707" y="4976445"/>
            <a:ext cx="46207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3200" i="1" dirty="0"/>
              <a:t>토끼가 바퀴 뒤에 있어요</a:t>
            </a:r>
            <a:r>
              <a:rPr lang="en-US" altLang="ko-KR" sz="3200" i="1" dirty="0"/>
              <a:t>. </a:t>
            </a:r>
            <a:endParaRPr lang="en-US" sz="3200" i="1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875384" y="495235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710003" y="496101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5164367" y="498207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7422443" y="494955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BD04325-FF99-4F62-872D-61F259956226}"/>
              </a:ext>
            </a:extLst>
          </p:cNvPr>
          <p:cNvSpPr/>
          <p:nvPr/>
        </p:nvSpPr>
        <p:spPr>
          <a:xfrm>
            <a:off x="7831208" y="494955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90A394C-9698-489A-A7E4-BC2D9C1FA511}"/>
              </a:ext>
            </a:extLst>
          </p:cNvPr>
          <p:cNvSpPr/>
          <p:nvPr/>
        </p:nvSpPr>
        <p:spPr>
          <a:xfrm>
            <a:off x="5884059" y="4502752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뒤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E1FCFE-CA85-49EC-A405-3BCBCDC5B06F}"/>
              </a:ext>
            </a:extLst>
          </p:cNvPr>
          <p:cNvSpPr/>
          <p:nvPr/>
        </p:nvSpPr>
        <p:spPr>
          <a:xfrm>
            <a:off x="4882793" y="4502752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퀴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8" grpId="0" animBg="1"/>
      <p:bldP spid="34" grpId="0" animBg="1"/>
      <p:bldP spid="35" grpId="0" animBg="1"/>
      <p:bldP spid="18" grpId="0" animBg="1"/>
      <p:bldP spid="19" grpId="0" animBg="1"/>
      <p:bldP spid="2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5621031" y="221463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3140134" y="-46924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3979104" y="1051662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3360278" y="3868714"/>
            <a:ext cx="3347466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>
                <a:solidFill>
                  <a:schemeClr val="accent2"/>
                </a:solidFill>
              </a:rPr>
              <a:t>[u]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6772170" y="1444964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6897171" y="3760913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/>
              <a:t>wi</a:t>
            </a:r>
            <a:endParaRPr lang="en-US" sz="13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1C79B3-3F28-4FA8-A461-EB3780C77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752" y="2245782"/>
            <a:ext cx="2454201" cy="1190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F4FCBE-DAFC-4159-8C6E-4218235B9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509" y="606927"/>
            <a:ext cx="415393" cy="28628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EED168-2FC7-4620-B229-3B6116215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6030" y="2298992"/>
            <a:ext cx="2364654" cy="11478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1A59E8-E1FF-46DD-B458-F5C1EC82A6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790" y="540772"/>
            <a:ext cx="436118" cy="30285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DA0FF86-3A65-4464-889E-9AB9395D8E0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953" b="98024" l="1653" r="93802">
                        <a14:foregroundMark x1="9917" y1="50988" x2="57025" y2="51779"/>
                        <a14:foregroundMark x1="88430" y1="7905" x2="90496" y2="64822"/>
                        <a14:foregroundMark x1="89256" y1="64822" x2="89256" y2="92885"/>
                        <a14:foregroundMark x1="92562" y1="5138" x2="92562" y2="5138"/>
                        <a14:foregroundMark x1="92562" y1="3953" x2="92562" y2="3953"/>
                        <a14:foregroundMark x1="92562" y1="3953" x2="92562" y2="3953"/>
                        <a14:foregroundMark x1="92562" y1="45850" x2="92562" y2="45850"/>
                        <a14:foregroundMark x1="93802" y1="93676" x2="93802" y2="93676"/>
                        <a14:foregroundMark x1="93802" y1="98024" x2="93802" y2="98024"/>
                        <a14:foregroundMark x1="1653" y1="53755" x2="1653" y2="53755"/>
                      </a14:backgroundRemoval>
                    </a14:imgEffect>
                  </a14:imgLayer>
                </a14:imgProps>
              </a:ext>
            </a:extLst>
          </a:blip>
          <a:srcRect b="17448"/>
          <a:stretch/>
        </p:blipFill>
        <p:spPr>
          <a:xfrm>
            <a:off x="3282452" y="536360"/>
            <a:ext cx="2851648" cy="30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02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0.25651 0.0090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26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602 L 0.00078 0.3777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75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35" grpId="0"/>
      <p:bldP spid="35" grpId="1"/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370671-4FC9-4183-9A02-5585B6AF1EF9}"/>
              </a:ext>
            </a:extLst>
          </p:cNvPr>
          <p:cNvSpPr txBox="1"/>
          <p:nvPr/>
        </p:nvSpPr>
        <p:spPr>
          <a:xfrm>
            <a:off x="0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ㅏ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3A8A64-4F4D-4DAF-8B0F-BE498B1BA066}"/>
              </a:ext>
            </a:extLst>
          </p:cNvPr>
          <p:cNvSpPr txBox="1"/>
          <p:nvPr/>
        </p:nvSpPr>
        <p:spPr>
          <a:xfrm>
            <a:off x="1194246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ㅑ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D40859-0D66-4B83-A55A-AA7E10C56D1A}"/>
              </a:ext>
            </a:extLst>
          </p:cNvPr>
          <p:cNvSpPr txBox="1"/>
          <p:nvPr/>
        </p:nvSpPr>
        <p:spPr>
          <a:xfrm>
            <a:off x="2388492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ㅓ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2190F8-477F-422E-9FCD-118FF4B293C6}"/>
              </a:ext>
            </a:extLst>
          </p:cNvPr>
          <p:cNvSpPr txBox="1"/>
          <p:nvPr/>
        </p:nvSpPr>
        <p:spPr>
          <a:xfrm>
            <a:off x="3582738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ㅕ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8A3BEA-10A8-4B9C-AD46-0607C67500AC}"/>
              </a:ext>
            </a:extLst>
          </p:cNvPr>
          <p:cNvSpPr txBox="1"/>
          <p:nvPr/>
        </p:nvSpPr>
        <p:spPr>
          <a:xfrm>
            <a:off x="4776984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ㅗ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050E0DA-8C0A-4F90-86AC-91214BEFB461}"/>
              </a:ext>
            </a:extLst>
          </p:cNvPr>
          <p:cNvSpPr txBox="1"/>
          <p:nvPr/>
        </p:nvSpPr>
        <p:spPr>
          <a:xfrm>
            <a:off x="5971230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ㅛ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B18718-A182-42D2-8F77-3758577E65FD}"/>
              </a:ext>
            </a:extLst>
          </p:cNvPr>
          <p:cNvSpPr txBox="1"/>
          <p:nvPr/>
        </p:nvSpPr>
        <p:spPr>
          <a:xfrm>
            <a:off x="7165476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ㅜ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3BD5148-6BFD-4F34-9E9B-E81322D4BE22}"/>
              </a:ext>
            </a:extLst>
          </p:cNvPr>
          <p:cNvSpPr txBox="1"/>
          <p:nvPr/>
        </p:nvSpPr>
        <p:spPr>
          <a:xfrm>
            <a:off x="8359722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ㅠ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6AE255A-76EF-471D-B4FB-8FC5C87B6A22}"/>
              </a:ext>
            </a:extLst>
          </p:cNvPr>
          <p:cNvSpPr txBox="1"/>
          <p:nvPr/>
        </p:nvSpPr>
        <p:spPr>
          <a:xfrm>
            <a:off x="9553968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ㅡ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9AD1E64-A82F-4960-BEBD-EFFD4E0EE12B}"/>
              </a:ext>
            </a:extLst>
          </p:cNvPr>
          <p:cNvSpPr txBox="1"/>
          <p:nvPr/>
        </p:nvSpPr>
        <p:spPr>
          <a:xfrm>
            <a:off x="10748210" y="568665"/>
            <a:ext cx="1074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>
                <a:solidFill>
                  <a:srgbClr val="FF6969"/>
                </a:solidFill>
                <a:latin typeface="1HoonMakdaeyunpil R"/>
              </a:rPr>
              <a:t>ㅣ</a:t>
            </a:r>
            <a:endParaRPr lang="en-US" sz="8000" b="1" dirty="0">
              <a:solidFill>
                <a:srgbClr val="FF6969"/>
              </a:solidFill>
              <a:latin typeface="1HoonMakdaeyunpil R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290E9C-4F10-4B08-AF47-B861087FC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214" y="2416294"/>
            <a:ext cx="2476500" cy="29051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06941C-1D57-4B7D-A5D4-ED3155810E60}"/>
              </a:ext>
            </a:extLst>
          </p:cNvPr>
          <p:cNvSpPr txBox="1"/>
          <p:nvPr/>
        </p:nvSpPr>
        <p:spPr>
          <a:xfrm>
            <a:off x="-3156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A4D4C9-2BBD-4C08-A468-FF1DD13CC6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81344"/>
            <a:ext cx="12192000" cy="6766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617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52"/>
    </mc:Choice>
    <mc:Fallback xmlns="">
      <p:transition spd="slow" advTm="11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15169 0.3907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91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85185E-6 L -0.44557 0.412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79" y="20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58535" y="1891063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g</a:t>
            </a:r>
            <a:r>
              <a:rPr lang="en-US" sz="8000" dirty="0" err="1">
                <a:solidFill>
                  <a:srgbClr val="6CB077"/>
                </a:solidFill>
              </a:rPr>
              <a:t>wi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310190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2416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1724163" y="369332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6964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15121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60600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3060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515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5970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425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3215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61605" y="2142132"/>
            <a:ext cx="2476500" cy="290512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2C16C20-3F22-4DF6-AD0B-7ED13F9CD7E0}"/>
              </a:ext>
            </a:extLst>
          </p:cNvPr>
          <p:cNvGrpSpPr/>
          <p:nvPr/>
        </p:nvGrpSpPr>
        <p:grpSpPr>
          <a:xfrm>
            <a:off x="9885194" y="5153435"/>
            <a:ext cx="5067311" cy="923330"/>
            <a:chOff x="8675914" y="5615721"/>
            <a:chExt cx="5067311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24D082-CC3A-44A6-8BC6-B3E53F4A5841}"/>
                </a:ext>
              </a:extLst>
            </p:cNvPr>
            <p:cNvSpPr txBox="1"/>
            <p:nvPr/>
          </p:nvSpPr>
          <p:spPr>
            <a:xfrm>
              <a:off x="8675914" y="5615721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귀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FB675E97-FB64-4AD7-9BA5-380D33890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3515" y="5736824"/>
              <a:ext cx="901237" cy="675058"/>
            </a:xfrm>
            <a:prstGeom prst="rect">
              <a:avLst/>
            </a:prstGeom>
          </p:spPr>
        </p:pic>
      </p:grp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5AC3462E-20A8-4CDC-8BF5-5D0DA14089F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155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343">
        <p159:morph option="byWord"/>
      </p:transition>
    </mc:Choice>
    <mc:Fallback xmlns="">
      <p:transition spd="slow" advTm="1434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85551" y="1891063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d</a:t>
            </a:r>
            <a:r>
              <a:rPr lang="en-US" sz="8000" dirty="0" err="1">
                <a:solidFill>
                  <a:srgbClr val="6CB077"/>
                </a:solidFill>
              </a:rPr>
              <a:t>wi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337206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ㄷ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511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966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421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876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33309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7857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62405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6953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0231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8621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2896658" y="369332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A5E730D-C21F-4581-8B75-2C5E9F34413A}"/>
              </a:ext>
            </a:extLst>
          </p:cNvPr>
          <p:cNvGrpSpPr/>
          <p:nvPr/>
        </p:nvGrpSpPr>
        <p:grpSpPr>
          <a:xfrm>
            <a:off x="9769532" y="5074571"/>
            <a:ext cx="5067311" cy="1002194"/>
            <a:chOff x="9348151" y="5892718"/>
            <a:chExt cx="5067311" cy="100219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24D082-CC3A-44A6-8BC6-B3E53F4A5841}"/>
                </a:ext>
              </a:extLst>
            </p:cNvPr>
            <p:cNvSpPr txBox="1"/>
            <p:nvPr/>
          </p:nvSpPr>
          <p:spPr>
            <a:xfrm>
              <a:off x="9348151" y="5971582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뒤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6" name="Picture 5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3C9D7B5-AA20-43EC-ABB9-434C12BBB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21562" y="5892718"/>
              <a:ext cx="908438" cy="923331"/>
            </a:xfrm>
            <a:prstGeom prst="rect">
              <a:avLst/>
            </a:prstGeom>
          </p:spPr>
        </p:pic>
      </p:grp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75E39369-8B67-4318-87E4-5167695834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6074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452">
        <p159:morph option="byWord"/>
      </p:transition>
    </mc:Choice>
    <mc:Fallback xmlns="">
      <p:transition spd="slow" advTm="1445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85551" y="1891063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9999"/>
                </a:solidFill>
              </a:rPr>
              <a:t>s</a:t>
            </a:r>
            <a:r>
              <a:rPr lang="en-US" sz="8000" dirty="0">
                <a:solidFill>
                  <a:srgbClr val="6CB077"/>
                </a:solidFill>
              </a:rPr>
              <a:t>wi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337206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ㅅ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511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966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421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876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33309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7857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62405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6953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0231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8621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4042137" y="369332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518B0C-5B9B-4650-9501-6610BF2D304F}"/>
              </a:ext>
            </a:extLst>
          </p:cNvPr>
          <p:cNvSpPr txBox="1"/>
          <p:nvPr/>
        </p:nvSpPr>
        <p:spPr>
          <a:xfrm>
            <a:off x="6545197" y="5189469"/>
            <a:ext cx="56468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피곤하면  </a:t>
            </a:r>
            <a:r>
              <a:rPr lang="ko-KR" altLang="en-US" sz="5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쉬</a:t>
            </a:r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어요</a:t>
            </a:r>
            <a:r>
              <a:rPr lang="en-US" altLang="ko-KR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121B00A9-B900-4F15-A9E6-6829BC3F195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533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3033">
        <p159:morph option="byWord"/>
      </p:transition>
    </mc:Choice>
    <mc:Fallback xmlns="">
      <p:transition spd="slow" advTm="1303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1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204199" y="1891063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6CB077"/>
                </a:solidFill>
              </a:rPr>
              <a:t>wi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355854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ㅇ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6982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91530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6078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20626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35174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9722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642701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88180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8879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3493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5206264" y="369332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526F05-A057-405B-AD3C-BF648AC7DCCE}"/>
              </a:ext>
            </a:extLst>
          </p:cNvPr>
          <p:cNvGrpSpPr/>
          <p:nvPr/>
        </p:nvGrpSpPr>
        <p:grpSpPr>
          <a:xfrm>
            <a:off x="9726652" y="5255588"/>
            <a:ext cx="5067311" cy="923330"/>
            <a:chOff x="8675914" y="5615721"/>
            <a:chExt cx="5067311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C5BA04-F65A-44CD-99CF-39CBE3C24796}"/>
                </a:ext>
              </a:extLst>
            </p:cNvPr>
            <p:cNvSpPr txBox="1"/>
            <p:nvPr/>
          </p:nvSpPr>
          <p:spPr>
            <a:xfrm>
              <a:off x="8675914" y="5615721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가위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4" name="Picture 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C61A54A-B03F-4842-80D7-BEE08C43CA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19384" y="5679708"/>
              <a:ext cx="690376" cy="71914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D776AA7-136C-47DC-BAA5-2A45D8E5DDED}"/>
              </a:ext>
            </a:extLst>
          </p:cNvPr>
          <p:cNvGrpSpPr/>
          <p:nvPr/>
        </p:nvGrpSpPr>
        <p:grpSpPr>
          <a:xfrm>
            <a:off x="6824985" y="5259035"/>
            <a:ext cx="5067311" cy="930642"/>
            <a:chOff x="4604646" y="5608409"/>
            <a:chExt cx="5067311" cy="93064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DE2D71-F6D6-4E69-AF45-C80903ECE85A}"/>
                </a:ext>
              </a:extLst>
            </p:cNvPr>
            <p:cNvSpPr txBox="1"/>
            <p:nvPr/>
          </p:nvSpPr>
          <p:spPr>
            <a:xfrm>
              <a:off x="4604646" y="5615721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바위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050" name="Picture 2" descr="Boulders Clipart Stick Stone - Rock Clipart, HD Png Download ...">
              <a:extLst>
                <a:ext uri="{FF2B5EF4-FFF2-40B4-BE49-F238E27FC236}">
                  <a16:creationId xmlns:a16="http://schemas.microsoft.com/office/drawing/2014/main" id="{F5222F96-7899-46B9-B8FA-CB44B946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7508" y="5608409"/>
              <a:ext cx="1215940" cy="791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0623EA7-35CF-484D-82DF-654AD2036536}"/>
              </a:ext>
            </a:extLst>
          </p:cNvPr>
          <p:cNvGrpSpPr/>
          <p:nvPr/>
        </p:nvGrpSpPr>
        <p:grpSpPr>
          <a:xfrm>
            <a:off x="3339735" y="5255588"/>
            <a:ext cx="5160976" cy="923330"/>
            <a:chOff x="173103" y="5622263"/>
            <a:chExt cx="5067311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29AA77-FCD9-4333-B042-CD87A8DA4080}"/>
                </a:ext>
              </a:extLst>
            </p:cNvPr>
            <p:cNvSpPr txBox="1"/>
            <p:nvPr/>
          </p:nvSpPr>
          <p:spPr>
            <a:xfrm>
              <a:off x="173103" y="5622263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주사위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8" name="Picture 7" descr="A close up of a speaker&#10;&#10;Description automatically generated">
              <a:extLst>
                <a:ext uri="{FF2B5EF4-FFF2-40B4-BE49-F238E27FC236}">
                  <a16:creationId xmlns:a16="http://schemas.microsoft.com/office/drawing/2014/main" id="{952A9605-939A-4683-82A7-7041A4DD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0342" y="5711710"/>
              <a:ext cx="770112" cy="692126"/>
            </a:xfrm>
            <a:prstGeom prst="rect">
              <a:avLst/>
            </a:prstGeom>
          </p:spPr>
        </p:pic>
      </p:grpSp>
      <p:sp>
        <p:nvSpPr>
          <p:cNvPr id="30" name="Google Shape;182;p29">
            <a:extLst>
              <a:ext uri="{FF2B5EF4-FFF2-40B4-BE49-F238E27FC236}">
                <a16:creationId xmlns:a16="http://schemas.microsoft.com/office/drawing/2014/main" id="{8B8FB331-15A0-4F5B-B150-49783F3C296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1384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5617">
        <p159:morph option="byWord"/>
      </p:transition>
    </mc:Choice>
    <mc:Fallback xmlns="">
      <p:transition spd="slow" advTm="156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2181320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81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ㅋ</a:t>
            </a:r>
            <a:r>
              <a:rPr lang="en-US" altLang="ko-KR" sz="2800" b="1" dirty="0"/>
              <a:t>(k)</a:t>
            </a:r>
            <a:endParaRPr lang="en-US" sz="2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1FF4B8-3A84-47A8-BE92-CAB9E2DA3B2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92E9B-66A2-40E4-AD71-A48C1200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39" y="891377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0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47451" y="1891063"/>
            <a:ext cx="267234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j</a:t>
            </a:r>
            <a:r>
              <a:rPr lang="en-US" sz="8000" dirty="0" err="1">
                <a:solidFill>
                  <a:srgbClr val="6CB077"/>
                </a:solidFill>
              </a:rPr>
              <a:t>wi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99106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ㅈ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130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585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040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495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29499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4047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58595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3143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2131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745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6294995" y="369332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10C8E3A-7D44-40CB-A38F-2AF8AC30461E}"/>
              </a:ext>
            </a:extLst>
          </p:cNvPr>
          <p:cNvGrpSpPr/>
          <p:nvPr/>
        </p:nvGrpSpPr>
        <p:grpSpPr>
          <a:xfrm>
            <a:off x="9638928" y="5141391"/>
            <a:ext cx="5067311" cy="967222"/>
            <a:chOff x="9560217" y="5540238"/>
            <a:chExt cx="5067311" cy="96722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C5BA04-F65A-44CD-99CF-39CBE3C24796}"/>
                </a:ext>
              </a:extLst>
            </p:cNvPr>
            <p:cNvSpPr txBox="1"/>
            <p:nvPr/>
          </p:nvSpPr>
          <p:spPr>
            <a:xfrm>
              <a:off x="9560217" y="5584130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쥐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7" name="Picture 6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7B0F7A4-5733-45FE-8D85-C593F79A9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1316" y="5540238"/>
              <a:ext cx="935752" cy="92333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F325381-D2F8-4340-AB2C-1092CEA57224}"/>
              </a:ext>
            </a:extLst>
          </p:cNvPr>
          <p:cNvGrpSpPr/>
          <p:nvPr/>
        </p:nvGrpSpPr>
        <p:grpSpPr>
          <a:xfrm>
            <a:off x="6124548" y="5192790"/>
            <a:ext cx="5067311" cy="923330"/>
            <a:chOff x="4847790" y="5669197"/>
            <a:chExt cx="5067311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7DE2D71-F6D6-4E69-AF45-C80903ECE85A}"/>
                </a:ext>
              </a:extLst>
            </p:cNvPr>
            <p:cNvSpPr txBox="1"/>
            <p:nvPr/>
          </p:nvSpPr>
          <p:spPr>
            <a:xfrm>
              <a:off x="4847790" y="5669197"/>
              <a:ext cx="50673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다람쥐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72051A9E-BF5D-4640-82C8-CE1FBBD369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377" y="5709262"/>
              <a:ext cx="836276" cy="836276"/>
            </a:xfrm>
            <a:prstGeom prst="rect">
              <a:avLst/>
            </a:prstGeom>
          </p:spPr>
        </p:pic>
      </p:grpSp>
      <p:sp>
        <p:nvSpPr>
          <p:cNvPr id="24" name="Google Shape;182;p29">
            <a:extLst>
              <a:ext uri="{FF2B5EF4-FFF2-40B4-BE49-F238E27FC236}">
                <a16:creationId xmlns:a16="http://schemas.microsoft.com/office/drawing/2014/main" id="{A0EF2A27-945D-4164-9DBB-0FCB55EF26F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8936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2976">
        <p159:morph option="byWord"/>
      </p:transition>
    </mc:Choice>
    <mc:Fallback xmlns="">
      <p:transition spd="slow" advTm="129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47451" y="1891063"/>
            <a:ext cx="3276016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ch</a:t>
            </a:r>
            <a:r>
              <a:rPr lang="en-US" sz="8000" dirty="0" err="1">
                <a:solidFill>
                  <a:srgbClr val="6CB077"/>
                </a:solidFill>
              </a:rPr>
              <a:t>wi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99106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ㅊ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130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585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040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495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29499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4047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58595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3143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2131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745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7440474" y="379224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332DF9-2761-49E8-814E-6D0F9FD55A45}"/>
              </a:ext>
            </a:extLst>
          </p:cNvPr>
          <p:cNvSpPr txBox="1"/>
          <p:nvPr/>
        </p:nvSpPr>
        <p:spPr>
          <a:xfrm>
            <a:off x="5348452" y="5270458"/>
            <a:ext cx="68435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내 </a:t>
            </a:r>
            <a:r>
              <a:rPr lang="ko-KR" altLang="en-US" sz="5400" b="1">
                <a:solidFill>
                  <a:schemeClr val="tx1">
                    <a:lumMod val="50000"/>
                    <a:lumOff val="50000"/>
                  </a:schemeClr>
                </a:solidFill>
              </a:rPr>
              <a:t>취</a:t>
            </a:r>
            <a:r>
              <a:rPr lang="ko-KR" altLang="en-US" sz="5400">
                <a:solidFill>
                  <a:schemeClr val="tx1">
                    <a:lumMod val="50000"/>
                    <a:lumOff val="50000"/>
                  </a:schemeClr>
                </a:solidFill>
              </a:rPr>
              <a:t>미는 달리기예요</a:t>
            </a:r>
            <a:r>
              <a:rPr lang="en-US" altLang="ko-KR" sz="5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9CB31C41-96C7-4D4F-94F6-207F85EA5B1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5248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3253">
        <p159:morph option="byWord"/>
      </p:transition>
    </mc:Choice>
    <mc:Fallback xmlns="">
      <p:transition spd="slow" advTm="132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  <p:bldP spid="2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8147451" y="1891063"/>
            <a:ext cx="3276016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k</a:t>
            </a:r>
            <a:r>
              <a:rPr lang="en-US" sz="8000" dirty="0" err="1">
                <a:solidFill>
                  <a:srgbClr val="6CB077"/>
                </a:solidFill>
              </a:rPr>
              <a:t>wi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99106" y="1918931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ㅋ</a:t>
            </a:r>
          </a:p>
        </p:txBody>
      </p:sp>
      <p:sp>
        <p:nvSpPr>
          <p:cNvPr id="22" name="직사각형 3">
            <a:extLst>
              <a:ext uri="{FF2B5EF4-FFF2-40B4-BE49-F238E27FC236}">
                <a16:creationId xmlns:a16="http://schemas.microsoft.com/office/drawing/2014/main" id="{8FE123B9-7901-44BE-AE86-C15A074BD102}"/>
              </a:ext>
            </a:extLst>
          </p:cNvPr>
          <p:cNvSpPr/>
          <p:nvPr/>
        </p:nvSpPr>
        <p:spPr>
          <a:xfrm>
            <a:off x="1713079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26" name="직사각형 4">
            <a:extLst>
              <a:ext uri="{FF2B5EF4-FFF2-40B4-BE49-F238E27FC236}">
                <a16:creationId xmlns:a16="http://schemas.microsoft.com/office/drawing/2014/main" id="{10CB2830-D14C-4653-921E-116EC0874DF8}"/>
              </a:ext>
            </a:extLst>
          </p:cNvPr>
          <p:cNvSpPr/>
          <p:nvPr/>
        </p:nvSpPr>
        <p:spPr>
          <a:xfrm>
            <a:off x="2858558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ㄷ</a:t>
            </a:r>
          </a:p>
        </p:txBody>
      </p:sp>
      <p:sp>
        <p:nvSpPr>
          <p:cNvPr id="27" name="직사각형 5">
            <a:extLst>
              <a:ext uri="{FF2B5EF4-FFF2-40B4-BE49-F238E27FC236}">
                <a16:creationId xmlns:a16="http://schemas.microsoft.com/office/drawing/2014/main" id="{6785DFA7-2259-47D0-A57D-D5FC750F4AA3}"/>
              </a:ext>
            </a:extLst>
          </p:cNvPr>
          <p:cNvSpPr/>
          <p:nvPr/>
        </p:nvSpPr>
        <p:spPr>
          <a:xfrm>
            <a:off x="4004037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ㅅ</a:t>
            </a:r>
          </a:p>
        </p:txBody>
      </p:sp>
      <p:sp>
        <p:nvSpPr>
          <p:cNvPr id="28" name="직사각형 6">
            <a:extLst>
              <a:ext uri="{FF2B5EF4-FFF2-40B4-BE49-F238E27FC236}">
                <a16:creationId xmlns:a16="http://schemas.microsoft.com/office/drawing/2014/main" id="{1CF1DF76-FC32-4579-BEAA-0C7AF0F3032C}"/>
              </a:ext>
            </a:extLst>
          </p:cNvPr>
          <p:cNvSpPr/>
          <p:nvPr/>
        </p:nvSpPr>
        <p:spPr>
          <a:xfrm>
            <a:off x="5149516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38" name="직사각형 7">
            <a:extLst>
              <a:ext uri="{FF2B5EF4-FFF2-40B4-BE49-F238E27FC236}">
                <a16:creationId xmlns:a16="http://schemas.microsoft.com/office/drawing/2014/main" id="{C791CAFD-1009-43F0-AA30-4603DC4E481C}"/>
              </a:ext>
            </a:extLst>
          </p:cNvPr>
          <p:cNvSpPr/>
          <p:nvPr/>
        </p:nvSpPr>
        <p:spPr>
          <a:xfrm>
            <a:off x="6294995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39" name="직사각형 7">
            <a:extLst>
              <a:ext uri="{FF2B5EF4-FFF2-40B4-BE49-F238E27FC236}">
                <a16:creationId xmlns:a16="http://schemas.microsoft.com/office/drawing/2014/main" id="{2A5A8A12-E881-4DBB-8DF9-B162DF74A22B}"/>
              </a:ext>
            </a:extLst>
          </p:cNvPr>
          <p:cNvSpPr/>
          <p:nvPr/>
        </p:nvSpPr>
        <p:spPr>
          <a:xfrm>
            <a:off x="7440474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ㅊ</a:t>
            </a:r>
          </a:p>
        </p:txBody>
      </p:sp>
      <p:sp>
        <p:nvSpPr>
          <p:cNvPr id="40" name="직사각형 7">
            <a:extLst>
              <a:ext uri="{FF2B5EF4-FFF2-40B4-BE49-F238E27FC236}">
                <a16:creationId xmlns:a16="http://schemas.microsoft.com/office/drawing/2014/main" id="{CBC2BA4E-E9CD-4DB3-89C5-8BEE880D04DA}"/>
              </a:ext>
            </a:extLst>
          </p:cNvPr>
          <p:cNvSpPr/>
          <p:nvPr/>
        </p:nvSpPr>
        <p:spPr>
          <a:xfrm>
            <a:off x="8585953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sp>
        <p:nvSpPr>
          <p:cNvPr id="41" name="직사각형 7">
            <a:extLst>
              <a:ext uri="{FF2B5EF4-FFF2-40B4-BE49-F238E27FC236}">
                <a16:creationId xmlns:a16="http://schemas.microsoft.com/office/drawing/2014/main" id="{4CBF2405-12F6-4580-BDB2-477B5FF1F13A}"/>
              </a:ext>
            </a:extLst>
          </p:cNvPr>
          <p:cNvSpPr/>
          <p:nvPr/>
        </p:nvSpPr>
        <p:spPr>
          <a:xfrm>
            <a:off x="9731432" y="369332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25254-AEA4-4AFE-849C-91E4E8EFA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2131" y="2142132"/>
            <a:ext cx="2476500" cy="29051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F342C2-C12E-409B-8FEE-092B01946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13" b="89836" l="10000" r="94615">
                        <a14:foregroundMark x1="38846" y1="51803" x2="38846" y2="51803"/>
                        <a14:foregroundMark x1="84231" y1="31475" x2="84231" y2="31475"/>
                        <a14:foregroundMark x1="89615" y1="31475" x2="89615" y2="31475"/>
                        <a14:foregroundMark x1="88846" y1="22951" x2="87308" y2="72459"/>
                        <a14:foregroundMark x1="90769" y1="7213" x2="94615" y2="344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745" y="2142132"/>
            <a:ext cx="2476500" cy="2905125"/>
          </a:xfrm>
          <a:prstGeom prst="rect">
            <a:avLst/>
          </a:prstGeom>
        </p:spPr>
      </p:pic>
      <p:sp>
        <p:nvSpPr>
          <p:cNvPr id="23" name="직사각형 3">
            <a:extLst>
              <a:ext uri="{FF2B5EF4-FFF2-40B4-BE49-F238E27FC236}">
                <a16:creationId xmlns:a16="http://schemas.microsoft.com/office/drawing/2014/main" id="{C9D9D69C-0E6C-43DC-B7D9-61C8AFD73F8F}"/>
              </a:ext>
            </a:extLst>
          </p:cNvPr>
          <p:cNvSpPr/>
          <p:nvPr/>
        </p:nvSpPr>
        <p:spPr>
          <a:xfrm>
            <a:off x="8585953" y="376446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ㅋ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A70666-6772-4C47-A83A-12DB76C5DB3D}"/>
              </a:ext>
            </a:extLst>
          </p:cNvPr>
          <p:cNvGrpSpPr/>
          <p:nvPr/>
        </p:nvGrpSpPr>
        <p:grpSpPr>
          <a:xfrm>
            <a:off x="9370288" y="5122308"/>
            <a:ext cx="2895797" cy="989826"/>
            <a:chOff x="8604976" y="5549225"/>
            <a:chExt cx="2895797" cy="98982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F69D26-4903-48C5-80A4-C0F93476C5F9}"/>
                </a:ext>
              </a:extLst>
            </p:cNvPr>
            <p:cNvSpPr txBox="1"/>
            <p:nvPr/>
          </p:nvSpPr>
          <p:spPr>
            <a:xfrm>
              <a:off x="8604976" y="5615721"/>
              <a:ext cx="289579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바퀴 </a:t>
              </a:r>
              <a:endParaRPr lang="en-US" sz="54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3314" name="Picture 2" descr="Free White Wheel Cliparts, Download Free Clip Art, Free Clip Art ...">
              <a:extLst>
                <a:ext uri="{FF2B5EF4-FFF2-40B4-BE49-F238E27FC236}">
                  <a16:creationId xmlns:a16="http://schemas.microsoft.com/office/drawing/2014/main" id="{95844D34-87B7-4DD7-A75C-A2E7651A31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2488" y="5549225"/>
              <a:ext cx="911074" cy="923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6A70A790-E4FF-4548-AB4C-2A2EED636F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3384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14268">
        <p159:morph option="byWord"/>
      </p:transition>
    </mc:Choice>
    <mc:Fallback xmlns="">
      <p:transition spd="slow" advTm="142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indefinite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CBAF2E8-64A4-47D3-8472-7FA0D332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643" y="523983"/>
            <a:ext cx="8296444" cy="62223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A095B-25B6-4B75-86AF-E062126E7028}"/>
              </a:ext>
            </a:extLst>
          </p:cNvPr>
          <p:cNvSpPr txBox="1"/>
          <p:nvPr/>
        </p:nvSpPr>
        <p:spPr>
          <a:xfrm>
            <a:off x="2793884" y="985178"/>
            <a:ext cx="20970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자전거 바</a:t>
            </a:r>
            <a:r>
              <a:rPr lang="ko-KR" altLang="en-US" sz="2400" b="1" dirty="0">
                <a:solidFill>
                  <a:srgbClr val="00FF00"/>
                </a:solidFill>
              </a:rPr>
              <a:t>퀴</a:t>
            </a:r>
            <a:r>
              <a:rPr lang="ko-KR" altLang="en-US" sz="2000" dirty="0"/>
              <a:t>가 고장났어요</a:t>
            </a:r>
            <a:r>
              <a:rPr lang="en-US" altLang="ko-KR" sz="2000" dirty="0"/>
              <a:t>. 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A24C-508A-4539-902C-8514D2ED5104}"/>
              </a:ext>
            </a:extLst>
          </p:cNvPr>
          <p:cNvSpPr txBox="1"/>
          <p:nvPr/>
        </p:nvSpPr>
        <p:spPr>
          <a:xfrm>
            <a:off x="5510255" y="1416049"/>
            <a:ext cx="18499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  우리 집 </a:t>
            </a:r>
            <a:r>
              <a:rPr lang="ko-KR" altLang="en-US" sz="2400" b="1" dirty="0">
                <a:solidFill>
                  <a:srgbClr val="00CCFF"/>
                </a:solidFill>
              </a:rPr>
              <a:t>뒤</a:t>
            </a:r>
            <a:r>
              <a:rPr lang="ko-KR" altLang="en-US" sz="2000" dirty="0"/>
              <a:t>에 하나 있어요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34245-ADB9-4D0B-9D4F-D3604E4AAE04}"/>
              </a:ext>
            </a:extLst>
          </p:cNvPr>
          <p:cNvSpPr txBox="1"/>
          <p:nvPr/>
        </p:nvSpPr>
        <p:spPr>
          <a:xfrm>
            <a:off x="7845568" y="1130846"/>
            <a:ext cx="2841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     집에 가서 </a:t>
            </a:r>
            <a:r>
              <a:rPr lang="ko-KR" altLang="en-US" sz="2400" b="1" dirty="0">
                <a:solidFill>
                  <a:srgbClr val="FF0000"/>
                </a:solidFill>
              </a:rPr>
              <a:t>쉬</a:t>
            </a:r>
            <a:r>
              <a:rPr lang="ko-KR" altLang="en-US" sz="2000" dirty="0"/>
              <a:t>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3BBC-83FF-4FEE-94C3-C21EAAD480D7}"/>
              </a:ext>
            </a:extLst>
          </p:cNvPr>
          <p:cNvSpPr txBox="1"/>
          <p:nvPr/>
        </p:nvSpPr>
        <p:spPr>
          <a:xfrm>
            <a:off x="0" y="0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ㅟ</a:t>
            </a:r>
            <a:r>
              <a:rPr lang="en-US" altLang="ko-KR" dirty="0"/>
              <a:t>”</a:t>
            </a:r>
            <a:r>
              <a:rPr lang="ko-KR" altLang="en-US" dirty="0"/>
              <a:t>가 들어간 글자를 사용하여 대화를 만들어요</a:t>
            </a:r>
            <a:r>
              <a:rPr lang="en-US" altLang="ko-KR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20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132713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7773287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B5FD93ED-318F-40EE-A937-3857BE41AB5D}"/>
              </a:ext>
            </a:extLst>
          </p:cNvPr>
          <p:cNvSpPr/>
          <p:nvPr/>
        </p:nvSpPr>
        <p:spPr>
          <a:xfrm>
            <a:off x="4953000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마</a:t>
            </a:r>
          </a:p>
        </p:txBody>
      </p:sp>
      <p:pic>
        <p:nvPicPr>
          <p:cNvPr id="4" name="Picture 3" descr="A close up of a tomato&#10;&#10;Description automatically generated">
            <a:extLst>
              <a:ext uri="{FF2B5EF4-FFF2-40B4-BE49-F238E27FC236}">
                <a16:creationId xmlns:a16="http://schemas.microsoft.com/office/drawing/2014/main" id="{E47B24A9-6DDC-48E9-BD64-0CAF73D9B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600623"/>
            <a:ext cx="2183061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00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15BEDA-F036-418F-AF7D-5C6B6EA50CBB}"/>
              </a:ext>
            </a:extLst>
          </p:cNvPr>
          <p:cNvSpPr txBox="1"/>
          <p:nvPr/>
        </p:nvSpPr>
        <p:spPr>
          <a:xfrm>
            <a:off x="0" y="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글자 </a:t>
            </a:r>
            <a:r>
              <a:rPr lang="en-US" altLang="ko-KR" dirty="0"/>
              <a:t>“</a:t>
            </a:r>
            <a:r>
              <a:rPr lang="ko-KR" altLang="en-US" dirty="0"/>
              <a:t>마</a:t>
            </a:r>
            <a:r>
              <a:rPr lang="en-US" altLang="ko-KR" dirty="0"/>
              <a:t>”</a:t>
            </a:r>
            <a:r>
              <a:rPr lang="ko-KR" altLang="en-US" dirty="0"/>
              <a:t>가 들어간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3" name="모서리가 둥근 직사각형 2">
            <a:extLst>
              <a:ext uri="{FF2B5EF4-FFF2-40B4-BE49-F238E27FC236}">
                <a16:creationId xmlns:a16="http://schemas.microsoft.com/office/drawing/2014/main" id="{D06FB9A5-D419-4085-85DE-C172EABF3E16}"/>
              </a:ext>
            </a:extLst>
          </p:cNvPr>
          <p:cNvSpPr/>
          <p:nvPr/>
        </p:nvSpPr>
        <p:spPr>
          <a:xfrm>
            <a:off x="5208919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마</a:t>
            </a:r>
          </a:p>
        </p:txBody>
      </p:sp>
      <p:sp>
        <p:nvSpPr>
          <p:cNvPr id="23" name="모서리가 둥근 직사각형 2">
            <a:extLst>
              <a:ext uri="{FF2B5EF4-FFF2-40B4-BE49-F238E27FC236}">
                <a16:creationId xmlns:a16="http://schemas.microsoft.com/office/drawing/2014/main" id="{A6CFEE2B-4506-4853-834D-815E421F981E}"/>
              </a:ext>
            </a:extLst>
          </p:cNvPr>
          <p:cNvSpPr/>
          <p:nvPr/>
        </p:nvSpPr>
        <p:spPr>
          <a:xfrm>
            <a:off x="3270937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24" name="모서리가 둥근 직사각형 2">
            <a:extLst>
              <a:ext uri="{FF2B5EF4-FFF2-40B4-BE49-F238E27FC236}">
                <a16:creationId xmlns:a16="http://schemas.microsoft.com/office/drawing/2014/main" id="{825A25EC-DCCA-495A-88B5-BEE0C3BEBC76}"/>
              </a:ext>
            </a:extLst>
          </p:cNvPr>
          <p:cNvSpPr/>
          <p:nvPr/>
        </p:nvSpPr>
        <p:spPr>
          <a:xfrm>
            <a:off x="3270937" y="2393821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도</a:t>
            </a:r>
          </a:p>
        </p:txBody>
      </p:sp>
      <p:pic>
        <p:nvPicPr>
          <p:cNvPr id="5" name="Picture 4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8672CF0F-9427-4412-8AE1-44F0E899D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251" y="2197290"/>
            <a:ext cx="1888868" cy="1888868"/>
          </a:xfrm>
          <a:prstGeom prst="rect">
            <a:avLst/>
          </a:prstGeom>
        </p:spPr>
      </p:pic>
      <p:pic>
        <p:nvPicPr>
          <p:cNvPr id="9" name="Picture 8" descr="A picture containing dress, curtain&#10;&#10;Description automatically generated">
            <a:extLst>
              <a:ext uri="{FF2B5EF4-FFF2-40B4-BE49-F238E27FC236}">
                <a16:creationId xmlns:a16="http://schemas.microsoft.com/office/drawing/2014/main" id="{56CE0DFD-A8F3-45C4-A114-38691B3C76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488" y="4168118"/>
            <a:ext cx="1410245" cy="1622876"/>
          </a:xfrm>
          <a:prstGeom prst="rect">
            <a:avLst/>
          </a:prstGeom>
        </p:spPr>
      </p:pic>
      <p:sp>
        <p:nvSpPr>
          <p:cNvPr id="29" name="모서리가 둥근 직사각형 2">
            <a:extLst>
              <a:ext uri="{FF2B5EF4-FFF2-40B4-BE49-F238E27FC236}">
                <a16:creationId xmlns:a16="http://schemas.microsoft.com/office/drawing/2014/main" id="{D63A4919-530F-4B1B-9EB3-C4CBADE48EFB}"/>
              </a:ext>
            </a:extLst>
          </p:cNvPr>
          <p:cNvSpPr/>
          <p:nvPr/>
        </p:nvSpPr>
        <p:spPr>
          <a:xfrm>
            <a:off x="5208919" y="619523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30" name="모서리가 둥근 직사각형 2">
            <a:extLst>
              <a:ext uri="{FF2B5EF4-FFF2-40B4-BE49-F238E27FC236}">
                <a16:creationId xmlns:a16="http://schemas.microsoft.com/office/drawing/2014/main" id="{A1E74D62-78C6-49C0-8D02-FC694051F0CD}"/>
              </a:ext>
            </a:extLst>
          </p:cNvPr>
          <p:cNvSpPr/>
          <p:nvPr/>
        </p:nvSpPr>
        <p:spPr>
          <a:xfrm>
            <a:off x="5208919" y="619522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치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DE3AA4F-29F8-445A-A6FD-937F8E3EBC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83" y="2466117"/>
            <a:ext cx="2581702" cy="1290851"/>
          </a:xfrm>
          <a:prstGeom prst="rect">
            <a:avLst/>
          </a:prstGeom>
        </p:spPr>
      </p:pic>
      <p:sp>
        <p:nvSpPr>
          <p:cNvPr id="38" name="모서리가 둥근 직사각형 2">
            <a:extLst>
              <a:ext uri="{FF2B5EF4-FFF2-40B4-BE49-F238E27FC236}">
                <a16:creationId xmlns:a16="http://schemas.microsoft.com/office/drawing/2014/main" id="{D4BD91B9-7359-404A-A9F7-646A47817369}"/>
              </a:ext>
            </a:extLst>
          </p:cNvPr>
          <p:cNvSpPr/>
          <p:nvPr/>
        </p:nvSpPr>
        <p:spPr>
          <a:xfrm>
            <a:off x="7146901" y="2393820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8000" dirty="0">
                <a:latin typeface="+mn-ea"/>
              </a:rPr>
              <a:t>?</a:t>
            </a:r>
            <a:endParaRPr lang="ko-KR" altLang="en-US" sz="8000" dirty="0">
              <a:latin typeface="+mn-ea"/>
            </a:endParaRPr>
          </a:p>
        </p:txBody>
      </p:sp>
      <p:sp>
        <p:nvSpPr>
          <p:cNvPr id="40" name="모서리가 둥근 직사각형 2">
            <a:extLst>
              <a:ext uri="{FF2B5EF4-FFF2-40B4-BE49-F238E27FC236}">
                <a16:creationId xmlns:a16="http://schemas.microsoft.com/office/drawing/2014/main" id="{30337073-850F-4C36-B36C-065C3D8C4882}"/>
              </a:ext>
            </a:extLst>
          </p:cNvPr>
          <p:cNvSpPr/>
          <p:nvPr/>
        </p:nvSpPr>
        <p:spPr>
          <a:xfrm>
            <a:off x="7146901" y="2385636"/>
            <a:ext cx="1537814" cy="1451811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0" dirty="0">
                <a:latin typeface="+mn-ea"/>
              </a:rPr>
              <a:t>차</a:t>
            </a:r>
          </a:p>
        </p:txBody>
      </p:sp>
    </p:spTree>
    <p:extLst>
      <p:ext uri="{BB962C8B-B14F-4D97-AF65-F5344CB8AC3E}">
        <p14:creationId xmlns:p14="http://schemas.microsoft.com/office/powerpoint/2010/main" val="4115706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9" grpId="0" animBg="1"/>
      <p:bldP spid="29" grpId="1" animBg="1"/>
      <p:bldP spid="30" grpId="0" animBg="1"/>
      <p:bldP spid="30" grpId="1" animBg="1"/>
      <p:bldP spid="38" grpId="0" animBg="1"/>
      <p:bldP spid="4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6ADB8E-5521-4D6B-871F-4C1C9822D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4348" y="0"/>
            <a:ext cx="4859504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780595" y="1879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176165" y="293190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673441" y="19031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5421004" y="187192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ㅁ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6127046" y="1879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5758502" y="291589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마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004604" y="489245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450233" y="490474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7174290" y="489245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7596988" y="489245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F2A13C-12C9-43A1-A033-EAD3E4EDE6B6}"/>
              </a:ext>
            </a:extLst>
          </p:cNvPr>
          <p:cNvSpPr/>
          <p:nvPr/>
        </p:nvSpPr>
        <p:spPr>
          <a:xfrm>
            <a:off x="6888141" y="1879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92DC33-FB32-4DE0-95B2-1D32BB109820}"/>
              </a:ext>
            </a:extLst>
          </p:cNvPr>
          <p:cNvSpPr/>
          <p:nvPr/>
        </p:nvSpPr>
        <p:spPr>
          <a:xfrm>
            <a:off x="7722342" y="19031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D56026-2660-4003-9A32-BACFC36B9D90}"/>
              </a:ext>
            </a:extLst>
          </p:cNvPr>
          <p:cNvSpPr/>
          <p:nvPr/>
        </p:nvSpPr>
        <p:spPr>
          <a:xfrm>
            <a:off x="7267135" y="291589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FA98D2A-79E6-42C9-81DD-423E3F437588}"/>
              </a:ext>
            </a:extLst>
          </p:cNvPr>
          <p:cNvSpPr/>
          <p:nvPr/>
        </p:nvSpPr>
        <p:spPr>
          <a:xfrm>
            <a:off x="4880263" y="490474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0F2FB85-ACEB-46C4-9383-B00F70E396BF}"/>
              </a:ext>
            </a:extLst>
          </p:cNvPr>
          <p:cNvSpPr/>
          <p:nvPr/>
        </p:nvSpPr>
        <p:spPr>
          <a:xfrm>
            <a:off x="5306607" y="490474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57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8" grpId="0" animBg="1"/>
      <p:bldP spid="34" grpId="0" animBg="1"/>
      <p:bldP spid="35" grpId="0" animBg="1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132713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7773287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B5FD93ED-318F-40EE-A937-3857BE41AB5D}"/>
              </a:ext>
            </a:extLst>
          </p:cNvPr>
          <p:cNvSpPr/>
          <p:nvPr/>
        </p:nvSpPr>
        <p:spPr>
          <a:xfrm>
            <a:off x="4953000" y="3732034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pic>
        <p:nvPicPr>
          <p:cNvPr id="3" name="Picture 2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23BCDBF8-BAFA-428C-B0F3-28E76A816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672" y="678692"/>
            <a:ext cx="2444656" cy="218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077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89DAD9-A6AC-42E5-9650-4228FA2A6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8011" y="0"/>
            <a:ext cx="4852177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98234" y="205229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8235" y="316518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780595" y="1879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176165" y="293190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673441" y="19031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5421004" y="187192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6127046" y="187963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5758502" y="291589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464598" y="480648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5751002" y="479346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6710533" y="479346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F2A13C-12C9-43A1-A033-EAD3E4EDE6B6}"/>
              </a:ext>
            </a:extLst>
          </p:cNvPr>
          <p:cNvSpPr/>
          <p:nvPr/>
        </p:nvSpPr>
        <p:spPr>
          <a:xfrm>
            <a:off x="6888141" y="1879638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92DC33-FB32-4DE0-95B2-1D32BB109820}"/>
              </a:ext>
            </a:extLst>
          </p:cNvPr>
          <p:cNvSpPr/>
          <p:nvPr/>
        </p:nvSpPr>
        <p:spPr>
          <a:xfrm>
            <a:off x="7722342" y="19031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D56026-2660-4003-9A32-BACFC36B9D90}"/>
              </a:ext>
            </a:extLst>
          </p:cNvPr>
          <p:cNvSpPr/>
          <p:nvPr/>
        </p:nvSpPr>
        <p:spPr>
          <a:xfrm>
            <a:off x="7267135" y="291589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FA98D2A-79E6-42C9-81DD-423E3F437588}"/>
              </a:ext>
            </a:extLst>
          </p:cNvPr>
          <p:cNvSpPr/>
          <p:nvPr/>
        </p:nvSpPr>
        <p:spPr>
          <a:xfrm>
            <a:off x="4894628" y="480648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0F2FB85-ACEB-46C4-9383-B00F70E396BF}"/>
              </a:ext>
            </a:extLst>
          </p:cNvPr>
          <p:cNvSpPr/>
          <p:nvPr/>
        </p:nvSpPr>
        <p:spPr>
          <a:xfrm>
            <a:off x="5320972" y="480648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C3396ED-185C-4AB0-A0E6-796FA80F3433}"/>
              </a:ext>
            </a:extLst>
          </p:cNvPr>
          <p:cNvSpPr/>
          <p:nvPr/>
        </p:nvSpPr>
        <p:spPr>
          <a:xfrm>
            <a:off x="7112899" y="479346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16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28" grpId="0" animBg="1"/>
      <p:bldP spid="34" grpId="0" animBg="1"/>
      <p:bldP spid="35" grpId="0" animBg="1"/>
      <p:bldP spid="18" grpId="0"/>
      <p:bldP spid="19" grpId="0"/>
      <p:bldP spid="20" grpId="0"/>
      <p:bldP spid="21" grpId="0" animBg="1"/>
      <p:bldP spid="22" grpId="0" animBg="1"/>
      <p:bldP spid="2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71B45-A00B-461F-8FC6-E9877BE1B1B7}"/>
              </a:ext>
            </a:extLst>
          </p:cNvPr>
          <p:cNvSpPr txBox="1"/>
          <p:nvPr/>
        </p:nvSpPr>
        <p:spPr>
          <a:xfrm>
            <a:off x="4116960" y="1621467"/>
            <a:ext cx="18647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ㅌ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4" descr="Plum and leaves Free vector in Adobe Illustrator ai">
            <a:extLst>
              <a:ext uri="{FF2B5EF4-FFF2-40B4-BE49-F238E27FC236}">
                <a16:creationId xmlns:a16="http://schemas.microsoft.com/office/drawing/2014/main" id="{B87D51FA-756F-49E0-976E-408DB0F21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71" y="5142631"/>
            <a:ext cx="929289" cy="92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9497D38C-E9EE-4E3E-908E-2E21004977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60" y="5278619"/>
            <a:ext cx="1662268" cy="817282"/>
          </a:xfrm>
          <a:prstGeom prst="rect">
            <a:avLst/>
          </a:prstGeom>
        </p:spPr>
      </p:pic>
      <p:pic>
        <p:nvPicPr>
          <p:cNvPr id="4" name="Picture 3" descr="A close up of graphics&#10;&#10;Description automatically generated">
            <a:extLst>
              <a:ext uri="{FF2B5EF4-FFF2-40B4-BE49-F238E27FC236}">
                <a16:creationId xmlns:a16="http://schemas.microsoft.com/office/drawing/2014/main" id="{8A84F7EB-F57F-4E95-89EC-C0D635F82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631" y="5278619"/>
            <a:ext cx="895317" cy="838169"/>
          </a:xfrm>
          <a:prstGeom prst="rect">
            <a:avLst/>
          </a:prstGeom>
        </p:spPr>
      </p:pic>
      <p:pic>
        <p:nvPicPr>
          <p:cNvPr id="37" name="Picture 36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1BEBC5EB-01A5-4D22-AF29-AA5AC8101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695" y="5326511"/>
            <a:ext cx="526474" cy="838169"/>
          </a:xfrm>
          <a:prstGeom prst="rect">
            <a:avLst/>
          </a:prstGeom>
        </p:spPr>
      </p:pic>
      <p:pic>
        <p:nvPicPr>
          <p:cNvPr id="40" name="Picture 3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713D0F6-3485-4266-8219-749BEC89E4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26" y="5309143"/>
            <a:ext cx="1067571" cy="822294"/>
          </a:xfrm>
          <a:prstGeom prst="rect">
            <a:avLst/>
          </a:prstGeom>
        </p:spPr>
      </p:pic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id="{8038076A-5CD0-40DB-9BEA-C2490E84B9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616" y="5198142"/>
            <a:ext cx="929289" cy="929289"/>
          </a:xfrm>
          <a:prstGeom prst="rect">
            <a:avLst/>
          </a:prstGeom>
        </p:spPr>
      </p:pic>
      <p:pic>
        <p:nvPicPr>
          <p:cNvPr id="48" name="Picture 47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3EA3FD-B5BA-4970-83CB-99FADFA439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731" y="5211630"/>
            <a:ext cx="1200615" cy="884271"/>
          </a:xfrm>
          <a:prstGeom prst="rect">
            <a:avLst/>
          </a:prstGeom>
        </p:spPr>
      </p:pic>
      <p:pic>
        <p:nvPicPr>
          <p:cNvPr id="51" name="Picture 50" descr="A picture containing computer, game, phone&#10;&#10;Description automatically generated">
            <a:extLst>
              <a:ext uri="{FF2B5EF4-FFF2-40B4-BE49-F238E27FC236}">
                <a16:creationId xmlns:a16="http://schemas.microsoft.com/office/drawing/2014/main" id="{7F629296-DD52-4D2E-A39E-5461038C42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43" y="5248920"/>
            <a:ext cx="1281484" cy="846981"/>
          </a:xfrm>
          <a:prstGeom prst="rect">
            <a:avLst/>
          </a:prstGeom>
        </p:spPr>
      </p:pic>
      <p:pic>
        <p:nvPicPr>
          <p:cNvPr id="52" name="Picture 51" descr="A picture containing text&#10;&#10;Description automatically generated">
            <a:extLst>
              <a:ext uri="{FF2B5EF4-FFF2-40B4-BE49-F238E27FC236}">
                <a16:creationId xmlns:a16="http://schemas.microsoft.com/office/drawing/2014/main" id="{6F9E0512-9C97-4475-B760-311B95B9720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912" b="89966" l="5907" r="93819">
                        <a14:foregroundMark x1="37225" y1="4422" x2="9615" y2="47959"/>
                        <a14:foregroundMark x1="9615" y1="47959" x2="13324" y2="55612"/>
                        <a14:foregroundMark x1="13324" y1="55612" x2="32692" y2="60544"/>
                        <a14:foregroundMark x1="7401" y1="52276" x2="5907" y2="54422"/>
                        <a14:foregroundMark x1="9341" y1="49490" x2="9045" y2="49915"/>
                        <a14:foregroundMark x1="36951" y1="4082" x2="36951" y2="4082"/>
                        <a14:foregroundMark x1="37500" y1="4082" x2="37500" y2="4082"/>
                        <a14:foregroundMark x1="67011" y1="17268" x2="73077" y2="22449"/>
                        <a14:foregroundMark x1="92489" y1="23723" x2="93819" y2="23810"/>
                        <a14:foregroundMark x1="75928" y1="22636" x2="81062" y2="22973"/>
                        <a14:foregroundMark x1="73077" y1="22449" x2="73801" y2="22497"/>
                        <a14:foregroundMark x1="39698" y1="3912" x2="39698" y2="3912"/>
                        <a14:foregroundMark x1="40797" y1="4762" x2="40797" y2="4762"/>
                        <a14:foregroundMark x1="41071" y1="4762" x2="41621" y2="5272"/>
                        <a14:foregroundMark x1="42445" y1="5272" x2="43407" y2="5612"/>
                        <a14:foregroundMark x1="45055" y1="5612" x2="45055" y2="5612"/>
                        <a14:foregroundMark x1="45604" y1="5782" x2="46841" y2="5952"/>
                        <a14:foregroundMark x1="46841" y1="5952" x2="47253" y2="5952"/>
                        <a14:foregroundMark x1="48626" y1="6463" x2="49725" y2="6803"/>
                        <a14:foregroundMark x1="51236" y1="7483" x2="51236" y2="7483"/>
                        <a14:foregroundMark x1="50687" y1="6803" x2="50687" y2="6803"/>
                        <a14:foregroundMark x1="51511" y1="6803" x2="51511" y2="6803"/>
                        <a14:foregroundMark x1="52198" y1="6973" x2="52885" y2="7143"/>
                        <a14:foregroundMark x1="53571" y1="7313" x2="55495" y2="8163"/>
                        <a14:foregroundMark x1="55495" y1="8163" x2="55495" y2="8163"/>
                        <a14:foregroundMark x1="57143" y1="8333" x2="57143" y2="8333"/>
                        <a14:foregroundMark x1="57692" y1="8333" x2="58516" y2="8844"/>
                        <a14:foregroundMark x1="58929" y1="8844" x2="59094" y2="8987"/>
                        <a14:foregroundMark x1="59478" y1="9524" x2="59478" y2="9524"/>
                        <a14:foregroundMark x1="60165" y1="9694" x2="60165" y2="9694"/>
                        <a14:foregroundMark x1="60714" y1="10204" x2="61264" y2="10884"/>
                        <a14:foregroundMark x1="61813" y1="11565" x2="61813" y2="11565"/>
                        <a14:foregroundMark x1="63049" y1="13435" x2="63049" y2="13435"/>
                        <a14:foregroundMark x1="84203" y1="23129" x2="84203" y2="23129"/>
                        <a14:foregroundMark x1="85989" y1="23299" x2="85989" y2="23299"/>
                        <a14:foregroundMark x1="89286" y1="23639" x2="89286" y2="23639"/>
                        <a14:backgroundMark x1="4812" y1="53457" x2="3434" y2="55782"/>
                        <a14:backgroundMark x1="8577" y1="47103" x2="7910" y2="48229"/>
                        <a14:backgroundMark x1="34478" y1="3401" x2="28294" y2="13835"/>
                        <a14:backgroundMark x1="59531" y1="7452" x2="60010" y2="7558"/>
                        <a14:backgroundMark x1="56415" y1="6764" x2="58501" y2="7225"/>
                        <a14:backgroundMark x1="53488" y1="6118" x2="54247" y2="6286"/>
                        <a14:backgroundMark x1="50539" y1="5467" x2="52791" y2="5964"/>
                        <a14:backgroundMark x1="47812" y1="4865" x2="49388" y2="5213"/>
                        <a14:backgroundMark x1="44351" y1="4101" x2="46296" y2="4531"/>
                        <a14:backgroundMark x1="42917" y1="3784" x2="43319" y2="3873"/>
                        <a14:backgroundMark x1="38874" y1="2891" x2="42084" y2="3600"/>
                        <a14:backgroundMark x1="62865" y1="9694" x2="63874" y2="10544"/>
                        <a14:backgroundMark x1="62663" y1="9524" x2="62865" y2="9694"/>
                        <a14:backgroundMark x1="61532" y1="8572" x2="61993" y2="8960"/>
                        <a14:backgroundMark x1="63073" y1="9125" x2="67995" y2="13776"/>
                        <a14:backgroundMark x1="64423" y1="10884" x2="67445" y2="13776"/>
                        <a14:backgroundMark x1="64286" y1="11905" x2="68407" y2="15646"/>
                        <a14:backgroundMark x1="74725" y1="21259" x2="74725" y2="21259"/>
                        <a14:backgroundMark x1="78709" y1="21769" x2="78709" y2="21769"/>
                        <a14:backgroundMark x1="74176" y1="21769" x2="76374" y2="21769"/>
                        <a14:backgroundMark x1="81593" y1="21939" x2="93407" y2="21939"/>
                        <a14:backgroundMark x1="5769" y1="50510" x2="6593" y2="49660"/>
                        <a14:backgroundMark x1="5495" y1="50510" x2="37225" y2="1871"/>
                        <a14:backgroundMark x1="37225" y1="1871" x2="37500" y2="1701"/>
                        <a14:backgroundMark x1="63374" y1="11565" x2="64011" y2="12245"/>
                        <a14:backgroundMark x1="62034" y1="10135" x2="63374" y2="11565"/>
                        <a14:backgroundMark x1="60027" y1="7993" x2="61462" y2="9524"/>
                        <a14:backgroundMark x1="7005" y1="49150" x2="6319" y2="51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" r="3974" b="16062"/>
          <a:stretch/>
        </p:blipFill>
        <p:spPr>
          <a:xfrm>
            <a:off x="9055854" y="5224221"/>
            <a:ext cx="1200615" cy="87468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1ABB947-21BB-4B23-B3B9-E999CF12AC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581" y="5285646"/>
            <a:ext cx="1009271" cy="841786"/>
          </a:xfrm>
          <a:prstGeom prst="rect">
            <a:avLst/>
          </a:prstGeom>
        </p:spPr>
      </p:pic>
      <p:pic>
        <p:nvPicPr>
          <p:cNvPr id="54" name="Picture 53" descr="A picture containing game&#10;&#10;Description automatically generated">
            <a:extLst>
              <a:ext uri="{FF2B5EF4-FFF2-40B4-BE49-F238E27FC236}">
                <a16:creationId xmlns:a16="http://schemas.microsoft.com/office/drawing/2014/main" id="{85B4F920-74DC-4154-8111-E8A6218562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09" b="96508" l="10000" r="90000">
                        <a14:foregroundMark x1="40714" y1="3725" x2="40714" y2="3725"/>
                        <a14:foregroundMark x1="27738" y1="91851" x2="27738" y2="91851"/>
                        <a14:foregroundMark x1="77976" y1="93015" x2="77976" y2="93015"/>
                        <a14:foregroundMark x1="76429" y1="96508" x2="76429" y2="96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852" y="5302170"/>
            <a:ext cx="796600" cy="8146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30825" y="404594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자두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183407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4143733" y="404594"/>
            <a:ext cx="261418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주머니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6701533" y="28232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8506258" y="33115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지도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03133" y="140685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의자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4700971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주사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6803721" y="143962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우주</a:t>
            </a:r>
          </a:p>
        </p:txBody>
      </p: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8720589" y="1439336"/>
            <a:ext cx="259841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FE5CFC7-96DC-4E2F-A579-1061CA859AFB}"/>
              </a:ext>
            </a:extLst>
          </p:cNvPr>
          <p:cNvSpPr/>
          <p:nvPr/>
        </p:nvSpPr>
        <p:spPr>
          <a:xfrm>
            <a:off x="10320937" y="464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바지</a:t>
            </a:r>
          </a:p>
        </p:txBody>
      </p:sp>
    </p:spTree>
    <p:extLst>
      <p:ext uri="{BB962C8B-B14F-4D97-AF65-F5344CB8AC3E}">
        <p14:creationId xmlns:p14="http://schemas.microsoft.com/office/powerpoint/2010/main" val="2138451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93889E-18 -2.59259E-6 L 0.03789 -0.68958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3.33333E-6 L -0.02669 -0.5449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1" y="-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2.96296E-6 L -0.02708 -0.69931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05091 -0.54305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22222E-6 L 0.02318 -0.69884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9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03216 -0.5379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5" y="-2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3802 -0.713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06263 -0.54282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8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96296E-6 L -0.02201 -0.69907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7" y="-3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07526 -0.55139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3" y="-27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59259E-6 L -0.03281 -0.68681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1" y="-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3" grpId="0" animBg="1"/>
      <p:bldP spid="45" grpId="0" animBg="1"/>
      <p:bldP spid="18" grpId="0" animBg="1"/>
      <p:bldP spid="39" grpId="0" animBg="1"/>
      <p:bldP spid="47" grpId="0" animBg="1"/>
      <p:bldP spid="44" grpId="0" animBg="1"/>
      <p:bldP spid="59" grpId="0" animBg="1"/>
      <p:bldP spid="38" grpId="0" animBg="1"/>
      <p:bldP spid="46" grpId="0" animBg="1"/>
      <p:bldP spid="2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318976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ㅌ</a:t>
            </a:r>
            <a:r>
              <a:rPr lang="en-US" altLang="ko-KR" sz="2800" b="1" dirty="0"/>
              <a:t>(t)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E41CD-FF9E-4C87-A6E1-333A0B169779}"/>
              </a:ext>
            </a:extLst>
          </p:cNvPr>
          <p:cNvSpPr txBox="1"/>
          <p:nvPr/>
        </p:nvSpPr>
        <p:spPr>
          <a:xfrm>
            <a:off x="4709227" y="2418362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투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AC36A3-F278-49BE-91B9-544A3D36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0157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B343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ㅌ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투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99C299-5ADB-4685-A6F9-1B57563EB13A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96991B-0D9E-4E3A-9AE7-B5715A09335D}"/>
              </a:ext>
            </a:extLst>
          </p:cNvPr>
          <p:cNvSpPr/>
          <p:nvPr/>
        </p:nvSpPr>
        <p:spPr>
          <a:xfrm>
            <a:off x="8133260" y="6482314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257445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23825" y="4436693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투</a:t>
            </a:r>
          </a:p>
        </p:txBody>
      </p:sp>
      <p:sp>
        <p:nvSpPr>
          <p:cNvPr id="3" name="타원 2"/>
          <p:cNvSpPr/>
          <p:nvPr/>
        </p:nvSpPr>
        <p:spPr>
          <a:xfrm>
            <a:off x="1935633" y="2480893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투</a:t>
            </a:r>
          </a:p>
        </p:txBody>
      </p:sp>
      <p:sp>
        <p:nvSpPr>
          <p:cNvPr id="4" name="타원 3"/>
          <p:cNvSpPr/>
          <p:nvPr/>
        </p:nvSpPr>
        <p:spPr>
          <a:xfrm>
            <a:off x="4662932" y="911103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투</a:t>
            </a:r>
          </a:p>
        </p:txBody>
      </p:sp>
      <p:sp>
        <p:nvSpPr>
          <p:cNvPr id="5" name="타원 4"/>
          <p:cNvSpPr/>
          <p:nvPr/>
        </p:nvSpPr>
        <p:spPr>
          <a:xfrm>
            <a:off x="8051841" y="127660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05ECE2DF-49AE-4D88-8604-2C8BB19FD739}"/>
              </a:ext>
            </a:extLst>
          </p:cNvPr>
          <p:cNvSpPr/>
          <p:nvPr/>
        </p:nvSpPr>
        <p:spPr>
          <a:xfrm>
            <a:off x="22578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rapezoid 49">
            <a:extLst>
              <a:ext uri="{FF2B5EF4-FFF2-40B4-BE49-F238E27FC236}">
                <a16:creationId xmlns:a16="http://schemas.microsoft.com/office/drawing/2014/main" id="{71F34D67-BAF6-496C-A717-B4F5551E4221}"/>
              </a:ext>
            </a:extLst>
          </p:cNvPr>
          <p:cNvSpPr/>
          <p:nvPr/>
        </p:nvSpPr>
        <p:spPr>
          <a:xfrm>
            <a:off x="4936591" y="4736502"/>
            <a:ext cx="2332817" cy="1929075"/>
          </a:xfrm>
          <a:prstGeom prst="trapezoid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F9E85D-6C01-44E7-A78B-37CF82516A9D}"/>
              </a:ext>
            </a:extLst>
          </p:cNvPr>
          <p:cNvGrpSpPr/>
          <p:nvPr/>
        </p:nvGrpSpPr>
        <p:grpSpPr>
          <a:xfrm>
            <a:off x="3838081" y="1172579"/>
            <a:ext cx="4470682" cy="4513206"/>
            <a:chOff x="3860659" y="1172579"/>
            <a:chExt cx="4470682" cy="451320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FF3CC89-8CE8-4F84-89BB-AA7C669BBA35}"/>
                </a:ext>
              </a:extLst>
            </p:cNvPr>
            <p:cNvGrpSpPr/>
            <p:nvPr/>
          </p:nvGrpSpPr>
          <p:grpSpPr>
            <a:xfrm>
              <a:off x="5333446" y="1412825"/>
              <a:ext cx="2032260" cy="1531119"/>
              <a:chOff x="5333446" y="1412825"/>
              <a:chExt cx="2032260" cy="1531119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438CB324-BED4-434F-A17B-0F1B2E28DA31}"/>
                  </a:ext>
                </a:extLst>
              </p:cNvPr>
              <p:cNvSpPr/>
              <p:nvPr/>
            </p:nvSpPr>
            <p:spPr>
              <a:xfrm rot="8251473">
                <a:off x="5333446" y="1412825"/>
                <a:ext cx="2032260" cy="1505916"/>
              </a:xfrm>
              <a:custGeom>
                <a:avLst/>
                <a:gdLst>
                  <a:gd name="connsiteX0" fmla="*/ 662879 w 2032260"/>
                  <a:gd name="connsiteY0" fmla="*/ 1505916 h 1505916"/>
                  <a:gd name="connsiteX1" fmla="*/ 518116 w 2032260"/>
                  <a:gd name="connsiteY1" fmla="*/ 1359290 h 1505916"/>
                  <a:gd name="connsiteX2" fmla="*/ 0 w 2032260"/>
                  <a:gd name="connsiteY2" fmla="*/ 82327 h 1505916"/>
                  <a:gd name="connsiteX3" fmla="*/ 123 w 2032260"/>
                  <a:gd name="connsiteY3" fmla="*/ 48760 h 1505916"/>
                  <a:gd name="connsiteX4" fmla="*/ 2032260 w 2032260"/>
                  <a:gd name="connsiteY4" fmla="*/ 0 h 1505916"/>
                  <a:gd name="connsiteX5" fmla="*/ 2032260 w 2032260"/>
                  <a:gd name="connsiteY5" fmla="*/ 10212 h 1505916"/>
                  <a:gd name="connsiteX6" fmla="*/ 662879 w 2032260"/>
                  <a:gd name="connsiteY6" fmla="*/ 1505916 h 1505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260" h="1505916">
                    <a:moveTo>
                      <a:pt x="662879" y="1505916"/>
                    </a:moveTo>
                    <a:lnTo>
                      <a:pt x="518116" y="1359290"/>
                    </a:lnTo>
                    <a:cubicBezTo>
                      <a:pt x="194227" y="996094"/>
                      <a:pt x="20294" y="542598"/>
                      <a:pt x="0" y="82327"/>
                    </a:cubicBezTo>
                    <a:lnTo>
                      <a:pt x="123" y="48760"/>
                    </a:lnTo>
                    <a:lnTo>
                      <a:pt x="2032260" y="0"/>
                    </a:lnTo>
                    <a:lnTo>
                      <a:pt x="2032260" y="10212"/>
                    </a:lnTo>
                    <a:lnTo>
                      <a:pt x="662879" y="1505916"/>
                    </a:lnTo>
                    <a:close/>
                  </a:path>
                </a:pathLst>
              </a:custGeom>
              <a:solidFill>
                <a:srgbClr val="ED72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4B11BC-D0FC-4CF4-A483-BAAD5B631035}"/>
                  </a:ext>
                </a:extLst>
              </p:cNvPr>
              <p:cNvSpPr txBox="1"/>
              <p:nvPr/>
            </p:nvSpPr>
            <p:spPr>
              <a:xfrm rot="1933467">
                <a:off x="6083667" y="1928281"/>
                <a:ext cx="10410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투</a:t>
                </a:r>
                <a:endParaRPr lang="en-US" sz="6000" b="1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1DF93D2-5CBC-4860-898B-31CBB9337867}"/>
                </a:ext>
              </a:extLst>
            </p:cNvPr>
            <p:cNvGrpSpPr/>
            <p:nvPr/>
          </p:nvGrpSpPr>
          <p:grpSpPr>
            <a:xfrm>
              <a:off x="6299237" y="2503852"/>
              <a:ext cx="2032104" cy="1433690"/>
              <a:chOff x="6299237" y="2503852"/>
              <a:chExt cx="2032104" cy="143369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5DA8636D-0737-4B16-B0A5-8036280655DC}"/>
                  </a:ext>
                </a:extLst>
              </p:cNvPr>
              <p:cNvSpPr/>
              <p:nvPr/>
            </p:nvSpPr>
            <p:spPr>
              <a:xfrm rot="8251473">
                <a:off x="6299237" y="2503852"/>
                <a:ext cx="2032104" cy="1433690"/>
              </a:xfrm>
              <a:custGeom>
                <a:avLst/>
                <a:gdLst>
                  <a:gd name="connsiteX0" fmla="*/ 0 w 2032104"/>
                  <a:gd name="connsiteY0" fmla="*/ 1433690 h 1433690"/>
                  <a:gd name="connsiteX1" fmla="*/ 565 w 2032104"/>
                  <a:gd name="connsiteY1" fmla="*/ 1278975 h 1433690"/>
                  <a:gd name="connsiteX2" fmla="*/ 403564 w 2032104"/>
                  <a:gd name="connsiteY2" fmla="*/ 158798 h 1433690"/>
                  <a:gd name="connsiteX3" fmla="*/ 534862 w 2032104"/>
                  <a:gd name="connsiteY3" fmla="*/ 0 h 1433690"/>
                  <a:gd name="connsiteX4" fmla="*/ 2032104 w 2032104"/>
                  <a:gd name="connsiteY4" fmla="*/ 1370790 h 1433690"/>
                  <a:gd name="connsiteX5" fmla="*/ 2032104 w 2032104"/>
                  <a:gd name="connsiteY5" fmla="*/ 1384931 h 1433690"/>
                  <a:gd name="connsiteX6" fmla="*/ 0 w 2032104"/>
                  <a:gd name="connsiteY6" fmla="*/ 1433690 h 1433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104" h="1433690">
                    <a:moveTo>
                      <a:pt x="0" y="1433690"/>
                    </a:moveTo>
                    <a:lnTo>
                      <a:pt x="565" y="1278975"/>
                    </a:lnTo>
                    <a:cubicBezTo>
                      <a:pt x="20861" y="884259"/>
                      <a:pt x="154421" y="493334"/>
                      <a:pt x="403564" y="158798"/>
                    </a:cubicBezTo>
                    <a:lnTo>
                      <a:pt x="534862" y="0"/>
                    </a:lnTo>
                    <a:lnTo>
                      <a:pt x="2032104" y="1370790"/>
                    </a:lnTo>
                    <a:lnTo>
                      <a:pt x="2032104" y="1384931"/>
                    </a:lnTo>
                    <a:lnTo>
                      <a:pt x="0" y="143369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BF877C-7544-4531-A1F7-802294630DD0}"/>
                  </a:ext>
                </a:extLst>
              </p:cNvPr>
              <p:cNvSpPr txBox="1"/>
              <p:nvPr/>
            </p:nvSpPr>
            <p:spPr>
              <a:xfrm rot="3607862">
                <a:off x="6627335" y="2528394"/>
                <a:ext cx="104100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쿠</a:t>
                </a:r>
                <a:endParaRPr lang="en-US" sz="6000" b="1" dirty="0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DB201FE-0C5D-44A8-A783-E48769EAA29F}"/>
                </a:ext>
              </a:extLst>
            </p:cNvPr>
            <p:cNvGrpSpPr/>
            <p:nvPr/>
          </p:nvGrpSpPr>
          <p:grpSpPr>
            <a:xfrm>
              <a:off x="5211729" y="1172579"/>
              <a:ext cx="1362637" cy="2022939"/>
              <a:chOff x="5211729" y="1172579"/>
              <a:chExt cx="1362637" cy="2022939"/>
            </a:xfrm>
          </p:grpSpPr>
          <p:sp>
            <p:nvSpPr>
              <p:cNvPr id="2" name="Freeform: Shape 1">
                <a:extLst>
                  <a:ext uri="{FF2B5EF4-FFF2-40B4-BE49-F238E27FC236}">
                    <a16:creationId xmlns:a16="http://schemas.microsoft.com/office/drawing/2014/main" id="{CAE09744-4A8E-48CB-8B60-FF631224EB8A}"/>
                  </a:ext>
                </a:extLst>
              </p:cNvPr>
              <p:cNvSpPr/>
              <p:nvPr/>
            </p:nvSpPr>
            <p:spPr>
              <a:xfrm rot="8251473">
                <a:off x="5211729" y="1172579"/>
                <a:ext cx="1362637" cy="2022939"/>
              </a:xfrm>
              <a:custGeom>
                <a:avLst/>
                <a:gdLst>
                  <a:gd name="connsiteX0" fmla="*/ 0 w 1362637"/>
                  <a:gd name="connsiteY0" fmla="*/ 1488338 h 2022939"/>
                  <a:gd name="connsiteX1" fmla="*/ 1362637 w 1362637"/>
                  <a:gd name="connsiteY1" fmla="*/ 0 h 2022939"/>
                  <a:gd name="connsiteX2" fmla="*/ 1362637 w 1362637"/>
                  <a:gd name="connsiteY2" fmla="*/ 2022939 h 2022939"/>
                  <a:gd name="connsiteX3" fmla="*/ 1278975 w 1362637"/>
                  <a:gd name="connsiteY3" fmla="*/ 2022634 h 2022939"/>
                  <a:gd name="connsiteX4" fmla="*/ 158797 w 1362637"/>
                  <a:gd name="connsiteY4" fmla="*/ 1619635 h 2022939"/>
                  <a:gd name="connsiteX5" fmla="*/ 0 w 1362637"/>
                  <a:gd name="connsiteY5" fmla="*/ 1488338 h 2022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2637" h="2022939">
                    <a:moveTo>
                      <a:pt x="0" y="1488338"/>
                    </a:moveTo>
                    <a:lnTo>
                      <a:pt x="1362637" y="0"/>
                    </a:lnTo>
                    <a:lnTo>
                      <a:pt x="1362637" y="2022939"/>
                    </a:lnTo>
                    <a:lnTo>
                      <a:pt x="1278975" y="2022634"/>
                    </a:lnTo>
                    <a:cubicBezTo>
                      <a:pt x="884259" y="2002338"/>
                      <a:pt x="493334" y="1868778"/>
                      <a:pt x="158797" y="1619635"/>
                    </a:cubicBezTo>
                    <a:lnTo>
                      <a:pt x="0" y="1488338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9FB0FBF-4D5D-4283-81F3-3B9042643623}"/>
                  </a:ext>
                </a:extLst>
              </p:cNvPr>
              <p:cNvSpPr txBox="1"/>
              <p:nvPr/>
            </p:nvSpPr>
            <p:spPr>
              <a:xfrm rot="20410529">
                <a:off x="5241975" y="1887784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루</a:t>
                </a:r>
                <a:endParaRPr lang="en-US" sz="6000" b="1" dirty="0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C29A010-1972-4D97-B2DB-6DDF2ED32C08}"/>
                </a:ext>
              </a:extLst>
            </p:cNvPr>
            <p:cNvGrpSpPr/>
            <p:nvPr/>
          </p:nvGrpSpPr>
          <p:grpSpPr>
            <a:xfrm>
              <a:off x="4081484" y="2165756"/>
              <a:ext cx="1574786" cy="2028539"/>
              <a:chOff x="4081484" y="2165756"/>
              <a:chExt cx="1574786" cy="2028539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603E755-148D-4949-BA37-5FC32B40BEB9}"/>
                  </a:ext>
                </a:extLst>
              </p:cNvPr>
              <p:cNvSpPr/>
              <p:nvPr/>
            </p:nvSpPr>
            <p:spPr>
              <a:xfrm rot="8251473">
                <a:off x="4081484" y="2165756"/>
                <a:ext cx="1491638" cy="2028539"/>
              </a:xfrm>
              <a:custGeom>
                <a:avLst/>
                <a:gdLst>
                  <a:gd name="connsiteX0" fmla="*/ 0 w 1491638"/>
                  <a:gd name="connsiteY0" fmla="*/ 2028290 h 2028539"/>
                  <a:gd name="connsiteX1" fmla="*/ 0 w 1491638"/>
                  <a:gd name="connsiteY1" fmla="*/ 0 h 2028539"/>
                  <a:gd name="connsiteX2" fmla="*/ 1491638 w 1491638"/>
                  <a:gd name="connsiteY2" fmla="*/ 1365660 h 2028539"/>
                  <a:gd name="connsiteX3" fmla="*/ 1345012 w 1491638"/>
                  <a:gd name="connsiteY3" fmla="*/ 1510423 h 2028539"/>
                  <a:gd name="connsiteX4" fmla="*/ 68049 w 1491638"/>
                  <a:gd name="connsiteY4" fmla="*/ 2028539 h 2028539"/>
                  <a:gd name="connsiteX5" fmla="*/ 0 w 1491638"/>
                  <a:gd name="connsiteY5" fmla="*/ 2028290 h 2028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1638" h="2028539">
                    <a:moveTo>
                      <a:pt x="0" y="2028290"/>
                    </a:moveTo>
                    <a:lnTo>
                      <a:pt x="0" y="0"/>
                    </a:lnTo>
                    <a:lnTo>
                      <a:pt x="1491638" y="1365660"/>
                    </a:lnTo>
                    <a:lnTo>
                      <a:pt x="1345012" y="1510423"/>
                    </a:lnTo>
                    <a:cubicBezTo>
                      <a:pt x="981816" y="1834312"/>
                      <a:pt x="528319" y="2008244"/>
                      <a:pt x="68049" y="2028539"/>
                    </a:cubicBezTo>
                    <a:lnTo>
                      <a:pt x="0" y="202829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0F14011-F65E-402B-835B-2FA6932B4DEC}"/>
                  </a:ext>
                </a:extLst>
              </p:cNvPr>
              <p:cNvSpPr txBox="1"/>
              <p:nvPr/>
            </p:nvSpPr>
            <p:spPr>
              <a:xfrm rot="17316448">
                <a:off x="4691234" y="2476258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구</a:t>
                </a:r>
                <a:endParaRPr lang="en-US" sz="6000" b="1" dirty="0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E230FFD-E295-4835-A8FA-FB6EA2CA2399}"/>
                </a:ext>
              </a:extLst>
            </p:cNvPr>
            <p:cNvGrpSpPr/>
            <p:nvPr/>
          </p:nvGrpSpPr>
          <p:grpSpPr>
            <a:xfrm>
              <a:off x="3860659" y="2921198"/>
              <a:ext cx="2032650" cy="1427352"/>
              <a:chOff x="3860659" y="2921198"/>
              <a:chExt cx="2032650" cy="1427352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DD2D92AC-79DF-4631-943E-0B8A631E8FAA}"/>
                  </a:ext>
                </a:extLst>
              </p:cNvPr>
              <p:cNvSpPr/>
              <p:nvPr/>
            </p:nvSpPr>
            <p:spPr>
              <a:xfrm rot="8251473">
                <a:off x="3860659" y="2921198"/>
                <a:ext cx="2032650" cy="1427352"/>
              </a:xfrm>
              <a:custGeom>
                <a:avLst/>
                <a:gdLst>
                  <a:gd name="connsiteX0" fmla="*/ 1497813 w 2032650"/>
                  <a:gd name="connsiteY0" fmla="*/ 1427352 h 1427352"/>
                  <a:gd name="connsiteX1" fmla="*/ 0 w 2032650"/>
                  <a:gd name="connsiteY1" fmla="*/ 56040 h 1427352"/>
                  <a:gd name="connsiteX2" fmla="*/ 0 w 2032650"/>
                  <a:gd name="connsiteY2" fmla="*/ 48771 h 1427352"/>
                  <a:gd name="connsiteX3" fmla="*/ 2032650 w 2032650"/>
                  <a:gd name="connsiteY3" fmla="*/ 0 h 1427352"/>
                  <a:gd name="connsiteX4" fmla="*/ 2032109 w 2032650"/>
                  <a:gd name="connsiteY4" fmla="*/ 148378 h 1427352"/>
                  <a:gd name="connsiteX5" fmla="*/ 1629109 w 2032650"/>
                  <a:gd name="connsiteY5" fmla="*/ 1268556 h 1427352"/>
                  <a:gd name="connsiteX6" fmla="*/ 1497813 w 2032650"/>
                  <a:gd name="connsiteY6" fmla="*/ 1427352 h 1427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650" h="1427352">
                    <a:moveTo>
                      <a:pt x="1497813" y="1427352"/>
                    </a:moveTo>
                    <a:lnTo>
                      <a:pt x="0" y="56040"/>
                    </a:lnTo>
                    <a:lnTo>
                      <a:pt x="0" y="48771"/>
                    </a:lnTo>
                    <a:lnTo>
                      <a:pt x="2032650" y="0"/>
                    </a:lnTo>
                    <a:lnTo>
                      <a:pt x="2032109" y="148378"/>
                    </a:lnTo>
                    <a:cubicBezTo>
                      <a:pt x="2011813" y="543094"/>
                      <a:pt x="1878253" y="934019"/>
                      <a:pt x="1629109" y="1268556"/>
                    </a:cubicBezTo>
                    <a:lnTo>
                      <a:pt x="1497813" y="1427352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16B77FC-FFDB-4BE6-B41D-96EA0C03CEBC}"/>
                  </a:ext>
                </a:extLst>
              </p:cNvPr>
              <p:cNvSpPr txBox="1"/>
              <p:nvPr/>
            </p:nvSpPr>
            <p:spPr>
              <a:xfrm rot="14476586">
                <a:off x="4691023" y="3373193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주</a:t>
                </a:r>
                <a:endParaRPr lang="en-US" sz="6000" b="1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E177428-008F-4B6E-8E9F-EA6B1E7D8F63}"/>
                </a:ext>
              </a:extLst>
            </p:cNvPr>
            <p:cNvGrpSpPr/>
            <p:nvPr/>
          </p:nvGrpSpPr>
          <p:grpSpPr>
            <a:xfrm>
              <a:off x="5600568" y="3662222"/>
              <a:ext cx="1375830" cy="2023563"/>
              <a:chOff x="5600568" y="3662222"/>
              <a:chExt cx="1375830" cy="202356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690A975-77D9-49B0-A8F0-5F2B6D6A69F4}"/>
                  </a:ext>
                </a:extLst>
              </p:cNvPr>
              <p:cNvSpPr/>
              <p:nvPr/>
            </p:nvSpPr>
            <p:spPr>
              <a:xfrm rot="8251473">
                <a:off x="5600568" y="3662222"/>
                <a:ext cx="1363206" cy="2023563"/>
              </a:xfrm>
              <a:custGeom>
                <a:avLst/>
                <a:gdLst>
                  <a:gd name="connsiteX0" fmla="*/ 0 w 1363206"/>
                  <a:gd name="connsiteY0" fmla="*/ 2023563 h 2023563"/>
                  <a:gd name="connsiteX1" fmla="*/ 0 w 1363206"/>
                  <a:gd name="connsiteY1" fmla="*/ 0 h 2023563"/>
                  <a:gd name="connsiteX2" fmla="*/ 84232 w 1363206"/>
                  <a:gd name="connsiteY2" fmla="*/ 307 h 2023563"/>
                  <a:gd name="connsiteX3" fmla="*/ 1204409 w 1363206"/>
                  <a:gd name="connsiteY3" fmla="*/ 403307 h 2023563"/>
                  <a:gd name="connsiteX4" fmla="*/ 1363206 w 1363206"/>
                  <a:gd name="connsiteY4" fmla="*/ 534604 h 2023563"/>
                  <a:gd name="connsiteX5" fmla="*/ 0 w 1363206"/>
                  <a:gd name="connsiteY5" fmla="*/ 2023563 h 2023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3206" h="2023563">
                    <a:moveTo>
                      <a:pt x="0" y="2023563"/>
                    </a:moveTo>
                    <a:lnTo>
                      <a:pt x="0" y="0"/>
                    </a:lnTo>
                    <a:lnTo>
                      <a:pt x="84232" y="307"/>
                    </a:lnTo>
                    <a:cubicBezTo>
                      <a:pt x="478947" y="20603"/>
                      <a:pt x="869873" y="154163"/>
                      <a:pt x="1204409" y="403307"/>
                    </a:cubicBezTo>
                    <a:lnTo>
                      <a:pt x="1363206" y="534604"/>
                    </a:lnTo>
                    <a:lnTo>
                      <a:pt x="0" y="2023563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F0448C9-B0AB-484E-8088-BDF4055A6DDE}"/>
                  </a:ext>
                </a:extLst>
              </p:cNvPr>
              <p:cNvSpPr txBox="1"/>
              <p:nvPr/>
            </p:nvSpPr>
            <p:spPr>
              <a:xfrm rot="9653508">
                <a:off x="6061989" y="3977161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추</a:t>
                </a:r>
                <a:endParaRPr lang="en-US" sz="6000" b="1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92566E2-0F84-4795-B5A2-29B1E4B2989D}"/>
                </a:ext>
              </a:extLst>
            </p:cNvPr>
            <p:cNvGrpSpPr/>
            <p:nvPr/>
          </p:nvGrpSpPr>
          <p:grpSpPr>
            <a:xfrm>
              <a:off x="6597599" y="2663580"/>
              <a:ext cx="1491067" cy="2028014"/>
              <a:chOff x="6597599" y="2663580"/>
              <a:chExt cx="1491067" cy="2028014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A1B6B8CA-CE85-4B69-8382-5F3207114BF9}"/>
                  </a:ext>
                </a:extLst>
              </p:cNvPr>
              <p:cNvSpPr/>
              <p:nvPr/>
            </p:nvSpPr>
            <p:spPr>
              <a:xfrm rot="8251473">
                <a:off x="6597599" y="2663580"/>
                <a:ext cx="1491067" cy="2028014"/>
              </a:xfrm>
              <a:custGeom>
                <a:avLst/>
                <a:gdLst>
                  <a:gd name="connsiteX0" fmla="*/ 1491067 w 1491067"/>
                  <a:gd name="connsiteY0" fmla="*/ 2028014 h 2028014"/>
                  <a:gd name="connsiteX1" fmla="*/ 0 w 1491067"/>
                  <a:gd name="connsiteY1" fmla="*/ 662878 h 2028014"/>
                  <a:gd name="connsiteX2" fmla="*/ 146625 w 1491067"/>
                  <a:gd name="connsiteY2" fmla="*/ 518115 h 2028014"/>
                  <a:gd name="connsiteX3" fmla="*/ 1423588 w 1491067"/>
                  <a:gd name="connsiteY3" fmla="*/ 0 h 2028014"/>
                  <a:gd name="connsiteX4" fmla="*/ 1491067 w 1491067"/>
                  <a:gd name="connsiteY4" fmla="*/ 246 h 2028014"/>
                  <a:gd name="connsiteX5" fmla="*/ 1491067 w 1491067"/>
                  <a:gd name="connsiteY5" fmla="*/ 2028014 h 202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91067" h="2028014">
                    <a:moveTo>
                      <a:pt x="1491067" y="2028014"/>
                    </a:moveTo>
                    <a:lnTo>
                      <a:pt x="0" y="662878"/>
                    </a:lnTo>
                    <a:lnTo>
                      <a:pt x="146625" y="518115"/>
                    </a:lnTo>
                    <a:cubicBezTo>
                      <a:pt x="509821" y="194226"/>
                      <a:pt x="963318" y="20294"/>
                      <a:pt x="1423588" y="0"/>
                    </a:cubicBezTo>
                    <a:lnTo>
                      <a:pt x="1491067" y="246"/>
                    </a:lnTo>
                    <a:lnTo>
                      <a:pt x="1491067" y="2028014"/>
                    </a:ln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9A62056-B3DE-4B8C-A644-9549ED725DB7}"/>
                  </a:ext>
                </a:extLst>
              </p:cNvPr>
              <p:cNvSpPr txBox="1"/>
              <p:nvPr/>
            </p:nvSpPr>
            <p:spPr>
              <a:xfrm rot="7691845">
                <a:off x="6736222" y="3366777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두</a:t>
                </a:r>
                <a:endParaRPr lang="en-US" sz="6000" b="1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AAAE89E-8970-4959-93BB-269C50FEE3CE}"/>
                </a:ext>
              </a:extLst>
            </p:cNvPr>
            <p:cNvGrpSpPr/>
            <p:nvPr/>
          </p:nvGrpSpPr>
          <p:grpSpPr>
            <a:xfrm>
              <a:off x="4826270" y="3933659"/>
              <a:ext cx="2032829" cy="1512264"/>
              <a:chOff x="4826270" y="3933659"/>
              <a:chExt cx="2032829" cy="1512264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31C78BB4-3D92-425F-B4E8-BEF406340401}"/>
                  </a:ext>
                </a:extLst>
              </p:cNvPr>
              <p:cNvSpPr/>
              <p:nvPr/>
            </p:nvSpPr>
            <p:spPr>
              <a:xfrm rot="8251473">
                <a:off x="4826270" y="3933659"/>
                <a:ext cx="2032829" cy="1512264"/>
              </a:xfrm>
              <a:custGeom>
                <a:avLst/>
                <a:gdLst>
                  <a:gd name="connsiteX0" fmla="*/ 0 w 2032829"/>
                  <a:gd name="connsiteY0" fmla="*/ 1512264 h 1512264"/>
                  <a:gd name="connsiteX1" fmla="*/ 0 w 2032829"/>
                  <a:gd name="connsiteY1" fmla="*/ 1496325 h 1512264"/>
                  <a:gd name="connsiteX2" fmla="*/ 1369951 w 2032829"/>
                  <a:gd name="connsiteY2" fmla="*/ 0 h 1512264"/>
                  <a:gd name="connsiteX3" fmla="*/ 1514714 w 2032829"/>
                  <a:gd name="connsiteY3" fmla="*/ 146625 h 1512264"/>
                  <a:gd name="connsiteX4" fmla="*/ 2032829 w 2032829"/>
                  <a:gd name="connsiteY4" fmla="*/ 1423588 h 1512264"/>
                  <a:gd name="connsiteX5" fmla="*/ 2032684 w 2032829"/>
                  <a:gd name="connsiteY5" fmla="*/ 1463491 h 1512264"/>
                  <a:gd name="connsiteX6" fmla="*/ 0 w 2032829"/>
                  <a:gd name="connsiteY6" fmla="*/ 1512264 h 1512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32829" h="1512264">
                    <a:moveTo>
                      <a:pt x="0" y="1512264"/>
                    </a:moveTo>
                    <a:lnTo>
                      <a:pt x="0" y="1496325"/>
                    </a:lnTo>
                    <a:lnTo>
                      <a:pt x="1369951" y="0"/>
                    </a:lnTo>
                    <a:lnTo>
                      <a:pt x="1514714" y="146625"/>
                    </a:lnTo>
                    <a:cubicBezTo>
                      <a:pt x="1838603" y="509821"/>
                      <a:pt x="2012535" y="963318"/>
                      <a:pt x="2032829" y="1423588"/>
                    </a:cubicBezTo>
                    <a:lnTo>
                      <a:pt x="2032684" y="1463491"/>
                    </a:lnTo>
                    <a:lnTo>
                      <a:pt x="0" y="1512264"/>
                    </a:lnTo>
                    <a:close/>
                  </a:path>
                </a:pathLst>
              </a:cu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8BB511-063D-481A-9948-1D9BEA37488E}"/>
                  </a:ext>
                </a:extLst>
              </p:cNvPr>
              <p:cNvSpPr txBox="1"/>
              <p:nvPr/>
            </p:nvSpPr>
            <p:spPr>
              <a:xfrm rot="12059398">
                <a:off x="5204865" y="3956080"/>
                <a:ext cx="91440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6000" b="1" dirty="0"/>
                  <a:t>우</a:t>
                </a:r>
                <a:endParaRPr lang="en-US" sz="6000" b="1" dirty="0"/>
              </a:p>
            </p:txBody>
          </p:sp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08501BCB-71F9-41D9-B9DB-6691944C22C8}"/>
              </a:ext>
            </a:extLst>
          </p:cNvPr>
          <p:cNvSpPr/>
          <p:nvPr/>
        </p:nvSpPr>
        <p:spPr>
          <a:xfrm>
            <a:off x="5751796" y="3074601"/>
            <a:ext cx="721896" cy="721896"/>
          </a:xfrm>
          <a:prstGeom prst="ellipse">
            <a:avLst/>
          </a:prstGeom>
          <a:gradFill flip="none" rotWithShape="1">
            <a:gsLst>
              <a:gs pos="0">
                <a:srgbClr val="CCCC00"/>
              </a:gs>
              <a:gs pos="55000">
                <a:schemeClr val="accent4">
                  <a:lumMod val="75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4191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Circle: Hollow 32">
            <a:extLst>
              <a:ext uri="{FF2B5EF4-FFF2-40B4-BE49-F238E27FC236}">
                <a16:creationId xmlns:a16="http://schemas.microsoft.com/office/drawing/2014/main" id="{9E96D807-1F72-4C83-9E21-05E13611C52B}"/>
              </a:ext>
            </a:extLst>
          </p:cNvPr>
          <p:cNvSpPr/>
          <p:nvPr/>
        </p:nvSpPr>
        <p:spPr>
          <a:xfrm>
            <a:off x="3981027" y="1280160"/>
            <a:ext cx="4297680" cy="4297680"/>
          </a:xfrm>
          <a:prstGeom prst="donut">
            <a:avLst>
              <a:gd name="adj" fmla="val 4840"/>
            </a:avLst>
          </a:prstGeom>
          <a:solidFill>
            <a:srgbClr val="CC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Arrow: Pentagon 33">
            <a:extLst>
              <a:ext uri="{FF2B5EF4-FFF2-40B4-BE49-F238E27FC236}">
                <a16:creationId xmlns:a16="http://schemas.microsoft.com/office/drawing/2014/main" id="{88595667-BAD6-4AAF-858A-D0B7AA84D659}"/>
              </a:ext>
            </a:extLst>
          </p:cNvPr>
          <p:cNvSpPr/>
          <p:nvPr/>
        </p:nvSpPr>
        <p:spPr>
          <a:xfrm rot="5400000">
            <a:off x="5643319" y="1427614"/>
            <a:ext cx="939761" cy="376628"/>
          </a:xfrm>
          <a:prstGeom prst="homePlate">
            <a:avLst/>
          </a:prstGeom>
          <a:gradFill flip="none" rotWithShape="1">
            <a:gsLst>
              <a:gs pos="0">
                <a:srgbClr val="CCCC00"/>
              </a:gs>
              <a:gs pos="55000">
                <a:schemeClr val="accent4">
                  <a:lumMod val="75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4191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178EDEC-94DE-4AB9-BA29-3ADBF2AAB3AE}"/>
              </a:ext>
            </a:extLst>
          </p:cNvPr>
          <p:cNvSpPr/>
          <p:nvPr/>
        </p:nvSpPr>
        <p:spPr>
          <a:xfrm>
            <a:off x="6895410" y="1481405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C98BCB1-6C3E-483C-941E-073CB49EC121}"/>
              </a:ext>
            </a:extLst>
          </p:cNvPr>
          <p:cNvSpPr/>
          <p:nvPr/>
        </p:nvSpPr>
        <p:spPr>
          <a:xfrm>
            <a:off x="7831331" y="2428941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7C1CAC3-50BB-45FD-AF9B-18CFBA7A4E55}"/>
              </a:ext>
            </a:extLst>
          </p:cNvPr>
          <p:cNvSpPr/>
          <p:nvPr/>
        </p:nvSpPr>
        <p:spPr>
          <a:xfrm>
            <a:off x="7759734" y="4276956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71C0134-DCBD-44A5-AAE1-C84FC5CFAC4B}"/>
              </a:ext>
            </a:extLst>
          </p:cNvPr>
          <p:cNvSpPr/>
          <p:nvPr/>
        </p:nvSpPr>
        <p:spPr>
          <a:xfrm>
            <a:off x="6654051" y="5238649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B82D455-F69D-409C-BF16-5BEC57067ED6}"/>
              </a:ext>
            </a:extLst>
          </p:cNvPr>
          <p:cNvSpPr/>
          <p:nvPr/>
        </p:nvSpPr>
        <p:spPr>
          <a:xfrm>
            <a:off x="5164304" y="5150873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D524E86-8BCD-4582-87EC-2D7E61C1F795}"/>
              </a:ext>
            </a:extLst>
          </p:cNvPr>
          <p:cNvSpPr/>
          <p:nvPr/>
        </p:nvSpPr>
        <p:spPr>
          <a:xfrm>
            <a:off x="4154860" y="4208565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2A808F7-5FEA-4896-AC2C-D5DB0AC113FA}"/>
              </a:ext>
            </a:extLst>
          </p:cNvPr>
          <p:cNvSpPr/>
          <p:nvPr/>
        </p:nvSpPr>
        <p:spPr>
          <a:xfrm>
            <a:off x="4100036" y="2454179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52B4E8A-D1FF-463A-997D-C75021915B43}"/>
              </a:ext>
            </a:extLst>
          </p:cNvPr>
          <p:cNvSpPr/>
          <p:nvPr/>
        </p:nvSpPr>
        <p:spPr>
          <a:xfrm>
            <a:off x="5250866" y="1381148"/>
            <a:ext cx="245736" cy="245736"/>
          </a:xfrm>
          <a:prstGeom prst="ellipse">
            <a:avLst/>
          </a:prstGeom>
          <a:gradFill>
            <a:gsLst>
              <a:gs pos="25000">
                <a:schemeClr val="bg1"/>
              </a:gs>
              <a:gs pos="64000">
                <a:srgbClr val="FFFF85"/>
              </a:gs>
              <a:gs pos="65000">
                <a:srgbClr val="ACA8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Top Corners Rounded 50">
            <a:extLst>
              <a:ext uri="{FF2B5EF4-FFF2-40B4-BE49-F238E27FC236}">
                <a16:creationId xmlns:a16="http://schemas.microsoft.com/office/drawing/2014/main" id="{8A221223-15B5-4330-B5BD-E2FA399C2B84}"/>
              </a:ext>
            </a:extLst>
          </p:cNvPr>
          <p:cNvSpPr/>
          <p:nvPr/>
        </p:nvSpPr>
        <p:spPr>
          <a:xfrm>
            <a:off x="3447013" y="6028143"/>
            <a:ext cx="5331461" cy="641743"/>
          </a:xfrm>
          <a:prstGeom prst="round2SameRect">
            <a:avLst/>
          </a:prstGeom>
          <a:solidFill>
            <a:srgbClr val="3366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1109F17-E46C-4CE6-89E4-2BCCABE764CB}"/>
              </a:ext>
            </a:extLst>
          </p:cNvPr>
          <p:cNvSpPr txBox="1"/>
          <p:nvPr/>
        </p:nvSpPr>
        <p:spPr>
          <a:xfrm>
            <a:off x="0" y="22794"/>
            <a:ext cx="525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투</a:t>
            </a:r>
            <a:r>
              <a:rPr lang="en-US" altLang="ko-KR" dirty="0"/>
              <a:t>”</a:t>
            </a:r>
            <a:r>
              <a:rPr lang="ko-KR" altLang="en-US" dirty="0"/>
              <a:t>를 고르세요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돌림판 안 글자를 클릭하세요</a:t>
            </a:r>
            <a:r>
              <a:rPr lang="en-US" altLang="ko-KR" dirty="0"/>
              <a:t>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43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5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57700" y="33909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>
                <a:solidFill>
                  <a:schemeClr val="tx1"/>
                </a:solidFill>
              </a:rPr>
              <a:t>ㅡ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08C57-F0F1-44FE-9D1D-0547E016AEBF}"/>
              </a:ext>
            </a:extLst>
          </p:cNvPr>
          <p:cNvSpPr txBox="1"/>
          <p:nvPr/>
        </p:nvSpPr>
        <p:spPr>
          <a:xfrm>
            <a:off x="4031236" y="105154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ㅌ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996365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ㅌ</a:t>
            </a:r>
            <a:r>
              <a:rPr lang="en-US" altLang="ko-KR" sz="2800" b="1" dirty="0"/>
              <a:t>(t)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9948136" y="15371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FF9D5E-9682-4AAA-BA45-77B3DD93A8D4}"/>
              </a:ext>
            </a:extLst>
          </p:cNvPr>
          <p:cNvSpPr txBox="1"/>
          <p:nvPr/>
        </p:nvSpPr>
        <p:spPr>
          <a:xfrm>
            <a:off x="4984750" y="25143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트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B9E6B7-0CFB-49E1-B86E-B23206E6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90588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7931 -0.0069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30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2 L 0.00078 0.130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8F8F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ㅌ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/>
                <a:t>ㅡ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ㅡ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트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58010E-685B-468D-BDA9-32017046326D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ㅌ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DC43EE-1A70-4E29-974A-10EFA9420AA1}"/>
              </a:ext>
            </a:extLst>
          </p:cNvPr>
          <p:cNvSpPr/>
          <p:nvPr/>
        </p:nvSpPr>
        <p:spPr>
          <a:xfrm>
            <a:off x="8278866" y="6560303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3793715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트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트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트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107A1562-C3FA-45DF-B166-F7BBAEBC4A2C}"/>
              </a:ext>
            </a:extLst>
          </p:cNvPr>
          <p:cNvSpPr/>
          <p:nvPr/>
        </p:nvSpPr>
        <p:spPr>
          <a:xfrm>
            <a:off x="0" y="2358189"/>
            <a:ext cx="1828800" cy="182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E2C18BF-26B8-4C5A-9D8E-5C2468D4E851}"/>
              </a:ext>
            </a:extLst>
          </p:cNvPr>
          <p:cNvSpPr/>
          <p:nvPr/>
        </p:nvSpPr>
        <p:spPr>
          <a:xfrm>
            <a:off x="10363200" y="2494218"/>
            <a:ext cx="1828800" cy="182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584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6B4435-053F-4292-84B1-81C91685E53B}"/>
              </a:ext>
            </a:extLst>
          </p:cNvPr>
          <p:cNvSpPr txBox="1"/>
          <p:nvPr/>
        </p:nvSpPr>
        <p:spPr>
          <a:xfrm>
            <a:off x="2488532" y="2494218"/>
            <a:ext cx="791878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400" b="1" dirty="0"/>
              <a:t>투  트  토  티</a:t>
            </a:r>
            <a:endParaRPr lang="en-US" sz="10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0CB720-2B3B-4530-B031-606CCE240A6C}"/>
              </a:ext>
            </a:extLst>
          </p:cNvPr>
          <p:cNvSpPr txBox="1"/>
          <p:nvPr/>
        </p:nvSpPr>
        <p:spPr>
          <a:xfrm>
            <a:off x="143298" y="10472"/>
            <a:ext cx="4685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“</a:t>
            </a:r>
            <a:r>
              <a:rPr lang="ko-KR" altLang="en-US" sz="3600" b="1" dirty="0">
                <a:solidFill>
                  <a:schemeClr val="bg1"/>
                </a:solidFill>
              </a:rPr>
              <a:t>트</a:t>
            </a:r>
            <a:r>
              <a:rPr lang="en-US" altLang="ko-KR" sz="3600" b="1" dirty="0">
                <a:solidFill>
                  <a:schemeClr val="bg1"/>
                </a:solidFill>
              </a:rPr>
              <a:t>”</a:t>
            </a:r>
            <a:r>
              <a:rPr lang="ko-KR" altLang="en-US" sz="3600" b="1" dirty="0">
                <a:solidFill>
                  <a:schemeClr val="bg1"/>
                </a:solidFill>
              </a:rPr>
              <a:t>를 고르세요</a:t>
            </a:r>
            <a:r>
              <a:rPr lang="en-US" altLang="ko-KR" sz="3600" b="1" dirty="0">
                <a:solidFill>
                  <a:schemeClr val="bg1"/>
                </a:solidFill>
              </a:rPr>
              <a:t>.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52FE1F-356F-474C-A3D4-87286DED167D}"/>
              </a:ext>
            </a:extLst>
          </p:cNvPr>
          <p:cNvSpPr txBox="1"/>
          <p:nvPr/>
        </p:nvSpPr>
        <p:spPr>
          <a:xfrm>
            <a:off x="2957764" y="1724777"/>
            <a:ext cx="641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58305-86CB-487D-8C98-CD0AA7660578}"/>
              </a:ext>
            </a:extLst>
          </p:cNvPr>
          <p:cNvSpPr txBox="1"/>
          <p:nvPr/>
        </p:nvSpPr>
        <p:spPr>
          <a:xfrm>
            <a:off x="4911892" y="1724777"/>
            <a:ext cx="641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2D733A-A3C8-4574-86FC-015049C3A857}"/>
              </a:ext>
            </a:extLst>
          </p:cNvPr>
          <p:cNvSpPr txBox="1"/>
          <p:nvPr/>
        </p:nvSpPr>
        <p:spPr>
          <a:xfrm>
            <a:off x="6866020" y="1724777"/>
            <a:ext cx="641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4EAFFC-D4E7-4005-8069-FE6ABA2AA265}"/>
              </a:ext>
            </a:extLst>
          </p:cNvPr>
          <p:cNvSpPr txBox="1"/>
          <p:nvPr/>
        </p:nvSpPr>
        <p:spPr>
          <a:xfrm>
            <a:off x="8636668" y="1724777"/>
            <a:ext cx="6416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55488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3.33333E-6 L 0.84961 -0.00162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74" y="-9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-0.85 -0.01991 " pathEditMode="relative" rAng="0" ptsTypes="AA">
                                      <p:cBhvr>
                                        <p:cTn id="23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00" y="-99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" grpId="2" animBg="1"/>
      <p:bldP spid="3" grpId="3" animBg="1"/>
      <p:bldP spid="4" grpId="0" animBg="1"/>
      <p:bldP spid="4" grpId="1" animBg="1"/>
      <p:bldP spid="4" grpId="2" animBg="1"/>
      <p:bldP spid="4" grpId="3" animBg="1"/>
      <p:bldP spid="4" grpId="4" animBg="1"/>
      <p:bldP spid="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카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트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handcart&#10;&#10;Description automatically generated">
            <a:extLst>
              <a:ext uri="{FF2B5EF4-FFF2-40B4-BE49-F238E27FC236}">
                <a16:creationId xmlns:a16="http://schemas.microsoft.com/office/drawing/2014/main" id="{AA72F06E-BCCF-4D2C-B4DA-073C4F80A5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788" y="633600"/>
            <a:ext cx="2980424" cy="241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4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6" name="Picture 25" descr="A close up of a train&#10;&#10;Description automatically generated">
            <a:extLst>
              <a:ext uri="{FF2B5EF4-FFF2-40B4-BE49-F238E27FC236}">
                <a16:creationId xmlns:a16="http://schemas.microsoft.com/office/drawing/2014/main" id="{8749FC0C-1CA8-4D87-8E52-D2C66565A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9" y="5378039"/>
            <a:ext cx="1642661" cy="804904"/>
          </a:xfrm>
          <a:prstGeom prst="rect">
            <a:avLst/>
          </a:prstGeom>
        </p:spPr>
      </p:pic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B3857659-764F-4C29-9B96-BD6749F195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92" y="5307479"/>
            <a:ext cx="1588590" cy="794295"/>
          </a:xfrm>
          <a:prstGeom prst="rect">
            <a:avLst/>
          </a:prstGeom>
        </p:spPr>
      </p:pic>
      <p:pic>
        <p:nvPicPr>
          <p:cNvPr id="29" name="Picture 2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A66E067-564E-4DA4-A622-45DA63E4B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018" y="5311587"/>
            <a:ext cx="640796" cy="830661"/>
          </a:xfrm>
          <a:prstGeom prst="rect">
            <a:avLst/>
          </a:prstGeom>
        </p:spPr>
      </p:pic>
      <p:pic>
        <p:nvPicPr>
          <p:cNvPr id="30" name="Picture 2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F69D756-8C63-41CD-B2DB-4CF2570DA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902" y="5236939"/>
            <a:ext cx="1610094" cy="880994"/>
          </a:xfrm>
          <a:prstGeom prst="rect">
            <a:avLst/>
          </a:prstGeom>
        </p:spPr>
      </p:pic>
      <p:pic>
        <p:nvPicPr>
          <p:cNvPr id="31" name="Picture 30" descr="A candle in it&#10;&#10;Description automatically generated">
            <a:extLst>
              <a:ext uri="{FF2B5EF4-FFF2-40B4-BE49-F238E27FC236}">
                <a16:creationId xmlns:a16="http://schemas.microsoft.com/office/drawing/2014/main" id="{3039BD46-7D7C-4652-9CE1-D34D8876790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1" r="27082"/>
          <a:stretch/>
        </p:blipFill>
        <p:spPr>
          <a:xfrm>
            <a:off x="6444046" y="5267007"/>
            <a:ext cx="701396" cy="875241"/>
          </a:xfrm>
          <a:prstGeom prst="rect">
            <a:avLst/>
          </a:prstGeom>
        </p:spPr>
      </p:pic>
      <p:pic>
        <p:nvPicPr>
          <p:cNvPr id="32" name="Picture 31" descr="A picture containing dress, curtain&#10;&#10;Description automatically generated">
            <a:extLst>
              <a:ext uri="{FF2B5EF4-FFF2-40B4-BE49-F238E27FC236}">
                <a16:creationId xmlns:a16="http://schemas.microsoft.com/office/drawing/2014/main" id="{7040674A-E560-43F6-AD4D-002BEB7482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14" y="5236939"/>
            <a:ext cx="786694" cy="905309"/>
          </a:xfrm>
          <a:prstGeom prst="rect">
            <a:avLst/>
          </a:prstGeom>
        </p:spPr>
      </p:pic>
      <p:pic>
        <p:nvPicPr>
          <p:cNvPr id="33" name="Picture 32" descr="A picture containing cheese, food&#10;&#10;Description automatically generated">
            <a:extLst>
              <a:ext uri="{FF2B5EF4-FFF2-40B4-BE49-F238E27FC236}">
                <a16:creationId xmlns:a16="http://schemas.microsoft.com/office/drawing/2014/main" id="{7C9AAFB2-D118-4C0D-98AC-DA5AE1E5F3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660" y="5279710"/>
            <a:ext cx="1022647" cy="882885"/>
          </a:xfrm>
          <a:prstGeom prst="rect">
            <a:avLst/>
          </a:prstGeom>
        </p:spPr>
      </p:pic>
      <p:pic>
        <p:nvPicPr>
          <p:cNvPr id="34" name="Picture 33" descr="A close up of a bowl of food on a plate&#10;&#10;Description automatically generated">
            <a:extLst>
              <a:ext uri="{FF2B5EF4-FFF2-40B4-BE49-F238E27FC236}">
                <a16:creationId xmlns:a16="http://schemas.microsoft.com/office/drawing/2014/main" id="{BE6242F5-972C-4C6F-98E9-465F8FC388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780" y="5256774"/>
            <a:ext cx="1298456" cy="865638"/>
          </a:xfrm>
          <a:prstGeom prst="rect">
            <a:avLst/>
          </a:prstGeom>
        </p:spPr>
      </p:pic>
      <p:pic>
        <p:nvPicPr>
          <p:cNvPr id="35" name="Picture 3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C80B068-09C0-4025-BA1D-E1021E17FF0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88" y="5270156"/>
            <a:ext cx="814559" cy="814559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933150" y="36654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기차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61963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220338" y="366547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유모차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424441" y="366547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207208" y="2935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치즈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90112" y="81366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친구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2689474" y="1439336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자동차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715706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치마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922453" y="143933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김치</a:t>
            </a:r>
          </a:p>
        </p:txBody>
      </p:sp>
    </p:spTree>
    <p:extLst>
      <p:ext uri="{BB962C8B-B14F-4D97-AF65-F5344CB8AC3E}">
        <p14:creationId xmlns:p14="http://schemas.microsoft.com/office/powerpoint/2010/main" val="53850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07407E-6 L 0.08151 -0.712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-0.09752 -0.561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83" y="-28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6 L 0.04258 -0.7162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3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9219 -0.5439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181 -0.7013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" y="-3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-0.09454 -0.544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7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2162 -0.7155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1" y="-3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7 L -0.10651 -0.5439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-2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03086 -0.63334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9" y="-3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39" grpId="0" animBg="1"/>
      <p:bldP spid="44" grpId="0" animBg="1"/>
      <p:bldP spid="59" grpId="0" animBg="1"/>
      <p:bldP spid="38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840C58-B3F7-4C35-872E-41B051E63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349" y="-3638"/>
            <a:ext cx="4617302" cy="6186581"/>
          </a:xfrm>
          <a:prstGeom prst="rect">
            <a:avLst/>
          </a:prstGeom>
          <a:solidFill>
            <a:srgbClr val="0070C0"/>
          </a:solidFill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23803" y="19671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23804" y="308003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39862" y="483979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208411" y="48240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6749" y="180384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ㅋ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07434" y="284627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카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8302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1951" y="17949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ㅌ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358960" y="18339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ㅡ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683964" y="284627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트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133168" y="481297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6057925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668526" y="482403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22D72CC-0C31-474C-BA83-171DA9FE21B4}"/>
              </a:ext>
            </a:extLst>
          </p:cNvPr>
          <p:cNvSpPr/>
          <p:nvPr/>
        </p:nvSpPr>
        <p:spPr>
          <a:xfrm>
            <a:off x="6486146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CCD5CE-8D9A-4E2F-AC60-11659CAE5C08}"/>
              </a:ext>
            </a:extLst>
          </p:cNvPr>
          <p:cNvSpPr/>
          <p:nvPr/>
        </p:nvSpPr>
        <p:spPr>
          <a:xfrm>
            <a:off x="7260479" y="48108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2" grpId="0" animBg="1"/>
      <p:bldP spid="53" grpId="0" animBg="1"/>
      <p:bldP spid="22" grpId="0" animBg="1"/>
      <p:bldP spid="23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clipartstation.com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283E2F-BC89-4D63-B9D8-6F3B7D95A085}"/>
              </a:ext>
            </a:extLst>
          </p:cNvPr>
          <p:cNvSpPr/>
          <p:nvPr/>
        </p:nvSpPr>
        <p:spPr>
          <a:xfrm>
            <a:off x="4956142" y="3473945"/>
            <a:ext cx="60474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터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https://www.youtube.com/watch?v=ghbeOYnr2-0</a:t>
            </a:r>
            <a:r>
              <a:rPr lang="ko-KR" altLang="en-US" dirty="0"/>
              <a:t> 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382BEA-CE89-424E-92CA-7B3532F618C7}"/>
              </a:ext>
            </a:extLst>
          </p:cNvPr>
          <p:cNvSpPr txBox="1"/>
          <p:nvPr/>
        </p:nvSpPr>
        <p:spPr>
          <a:xfrm>
            <a:off x="4956142" y="3843277"/>
            <a:ext cx="6227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토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https://www.youtube.com/watch?v=199iRFZVPcs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FB6E88-9AF2-4186-90B0-FC76581ED8D0}"/>
              </a:ext>
            </a:extLst>
          </p:cNvPr>
          <p:cNvSpPr txBox="1"/>
          <p:nvPr/>
        </p:nvSpPr>
        <p:spPr>
          <a:xfrm>
            <a:off x="4956142" y="4641332"/>
            <a:ext cx="6424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트 </a:t>
            </a:r>
            <a:r>
              <a:rPr lang="en-US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https://www.youtube.com/watch?v=RIHuZWsuZZc&amp;t=470s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6A1DE1-CC47-4DB4-ABA2-942B3F0E13F2}"/>
              </a:ext>
            </a:extLst>
          </p:cNvPr>
          <p:cNvSpPr txBox="1"/>
          <p:nvPr/>
        </p:nvSpPr>
        <p:spPr>
          <a:xfrm>
            <a:off x="4956142" y="4242304"/>
            <a:ext cx="6227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투 </a:t>
            </a:r>
            <a:r>
              <a:rPr lang="en-US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https://www.youtube.com/watch?v=3oRzu_KBLR8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ㅌ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ㅌ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7FB8EB-4737-47B1-A7A2-785002756089}"/>
              </a:ext>
            </a:extLst>
          </p:cNvPr>
          <p:cNvSpPr/>
          <p:nvPr/>
        </p:nvSpPr>
        <p:spPr>
          <a:xfrm>
            <a:off x="802105" y="1717126"/>
            <a:ext cx="80702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  <a:latin typeface="hurme_no2-webfont"/>
              </a:rPr>
              <a:t>https://quizlet.com/_8h7m9m?x=1jqt&amp;i=2tig8t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77584E-2D15-4122-A087-F2045135AA9E}"/>
              </a:ext>
            </a:extLst>
          </p:cNvPr>
          <p:cNvSpPr/>
          <p:nvPr/>
        </p:nvSpPr>
        <p:spPr>
          <a:xfrm>
            <a:off x="964367" y="4463504"/>
            <a:ext cx="109567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https://quizizz.com/admin/quiz/5ef6c22d28b3df001ba98eab/unit-%EC%9E%90%EC%9D%8C-%E3%85%8C-%EC%9D%B4-%EB%93%A4%EC%96%B4%EA%B0%84-%EA%B8%80%EC%9E%90%EB%A5%BC-%EB%B0%B0%EC%9B%8C%EC%9A%94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3" name="Picture 22" descr="A close up of a kiwi&#10;&#10;Description automatically generated">
            <a:extLst>
              <a:ext uri="{FF2B5EF4-FFF2-40B4-BE49-F238E27FC236}">
                <a16:creationId xmlns:a16="http://schemas.microsoft.com/office/drawing/2014/main" id="{BE605F3F-AD82-47F1-84B1-E1DC8D1F4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77" y="5142631"/>
            <a:ext cx="1395170" cy="1040312"/>
          </a:xfrm>
          <a:prstGeom prst="rect">
            <a:avLst/>
          </a:prstGeom>
        </p:spPr>
      </p:pic>
      <p:pic>
        <p:nvPicPr>
          <p:cNvPr id="24" name="Picture 23" descr="A piece of bread&#10;&#10;Description automatically generated">
            <a:extLst>
              <a:ext uri="{FF2B5EF4-FFF2-40B4-BE49-F238E27FC236}">
                <a16:creationId xmlns:a16="http://schemas.microsoft.com/office/drawing/2014/main" id="{4F4496E1-EC88-4C6F-A717-5FDA6540A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23" y="5187785"/>
            <a:ext cx="1608876" cy="95000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5312735A-4DAC-4026-B6E3-2663640B0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084" y="5102047"/>
            <a:ext cx="807334" cy="846804"/>
          </a:xfrm>
          <a:prstGeom prst="rect">
            <a:avLst/>
          </a:prstGeom>
        </p:spPr>
      </p:pic>
      <p:pic>
        <p:nvPicPr>
          <p:cNvPr id="27" name="Picture 26" descr="A cup of coffee on a table&#10;&#10;Description automatically generated">
            <a:extLst>
              <a:ext uri="{FF2B5EF4-FFF2-40B4-BE49-F238E27FC236}">
                <a16:creationId xmlns:a16="http://schemas.microsoft.com/office/drawing/2014/main" id="{BA9F7F76-D4FA-44AA-8C7C-AB1C203CB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11" y="5004410"/>
            <a:ext cx="1761366" cy="1322042"/>
          </a:xfrm>
          <a:prstGeom prst="rect">
            <a:avLst/>
          </a:prstGeom>
        </p:spPr>
      </p:pic>
      <p:pic>
        <p:nvPicPr>
          <p:cNvPr id="36" name="Picture 35" descr="A picture containing light&#10;&#10;Description automatically generated">
            <a:extLst>
              <a:ext uri="{FF2B5EF4-FFF2-40B4-BE49-F238E27FC236}">
                <a16:creationId xmlns:a16="http://schemas.microsoft.com/office/drawing/2014/main" id="{57ADD1C1-7FDE-410F-8D63-A061C2E89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744" y="5102047"/>
            <a:ext cx="882437" cy="1006416"/>
          </a:xfrm>
          <a:prstGeom prst="rect">
            <a:avLst/>
          </a:prstGeom>
        </p:spPr>
      </p:pic>
      <p:pic>
        <p:nvPicPr>
          <p:cNvPr id="37" name="Picture 36" descr="A close up of a handcart&#10;&#10;Description automatically generated">
            <a:extLst>
              <a:ext uri="{FF2B5EF4-FFF2-40B4-BE49-F238E27FC236}">
                <a16:creationId xmlns:a16="http://schemas.microsoft.com/office/drawing/2014/main" id="{77DC6400-8B9E-4B78-8135-A620DA41E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8" y="5205299"/>
            <a:ext cx="1128192" cy="922377"/>
          </a:xfrm>
          <a:prstGeom prst="rect">
            <a:avLst/>
          </a:prstGeom>
        </p:spPr>
      </p:pic>
      <p:pic>
        <p:nvPicPr>
          <p:cNvPr id="40" name="Picture 39" descr="A close up of a sign&#10;&#10;Description automatically generated">
            <a:extLst>
              <a:ext uri="{FF2B5EF4-FFF2-40B4-BE49-F238E27FC236}">
                <a16:creationId xmlns:a16="http://schemas.microsoft.com/office/drawing/2014/main" id="{F8B6C3C7-CFEE-40A5-B808-9EB0432D63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944" y="5205299"/>
            <a:ext cx="1158675" cy="872133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2004107" y="384178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카드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92078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카트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483884" y="358440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48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머리카락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37514" y="1394356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036129" y="366547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키위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010237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커피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253669" y="139435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코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68787" y="13338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쿠키</a:t>
            </a:r>
          </a:p>
        </p:txBody>
      </p:sp>
    </p:spTree>
    <p:extLst>
      <p:ext uri="{BB962C8B-B14F-4D97-AF65-F5344CB8AC3E}">
        <p14:creationId xmlns:p14="http://schemas.microsoft.com/office/powerpoint/2010/main" val="202855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07083 -0.54213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0.13997 -0.53959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42356 -0.6930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72" y="-3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41354 -0.56273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77" y="-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05364 -0.53033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-0.24127 -0.69537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63632 -0.68981 " pathEditMode="relative" rAng="0" ptsTypes="AA">
                                      <p:cBhvr>
                                        <p:cTn id="5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44" grpId="0" animBg="1"/>
      <p:bldP spid="59" grpId="0" animBg="1"/>
      <p:bldP spid="3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1|1.5|1.1|2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9|1|0.9|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1.5|1.1|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8|1.3|1.2|3|2.1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7|1.4|0.7|2.7|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8|0.7|0.9|3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6|1|0.9|3|2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8551</TotalTime>
  <Words>2685</Words>
  <Application>Microsoft Office PowerPoint</Application>
  <PresentationFormat>Widescreen</PresentationFormat>
  <Paragraphs>1264</Paragraphs>
  <Slides>82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9" baseType="lpstr">
      <vt:lpstr>1HoonMakdaeyunpil R</vt:lpstr>
      <vt:lpstr>hurme_no2-webfont</vt:lpstr>
      <vt:lpstr>맑은 고딕</vt:lpstr>
      <vt:lpstr>Arial</vt:lpstr>
      <vt:lpstr>Calibri</vt:lpstr>
      <vt:lpstr>Calibri Light</vt:lpstr>
      <vt:lpstr>Office Theme</vt:lpstr>
      <vt:lpstr>    고학년을 위한 한국어 기초    Unit 13_자음 “ㅌ”이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277</cp:revision>
  <dcterms:created xsi:type="dcterms:W3CDTF">2020-05-23T02:12:59Z</dcterms:created>
  <dcterms:modified xsi:type="dcterms:W3CDTF">2020-06-30T02:39:26Z</dcterms:modified>
</cp:coreProperties>
</file>